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308" r:id="rId3"/>
    <p:sldId id="287" r:id="rId4"/>
    <p:sldId id="275" r:id="rId5"/>
    <p:sldId id="276" r:id="rId6"/>
    <p:sldId id="291" r:id="rId7"/>
    <p:sldId id="300" r:id="rId8"/>
    <p:sldId id="303" r:id="rId9"/>
    <p:sldId id="294" r:id="rId10"/>
    <p:sldId id="298" r:id="rId11"/>
    <p:sldId id="301" r:id="rId12"/>
    <p:sldId id="307" r:id="rId13"/>
    <p:sldId id="305" r:id="rId14"/>
    <p:sldId id="306" r:id="rId15"/>
    <p:sldId id="292" r:id="rId16"/>
    <p:sldId id="296" r:id="rId17"/>
    <p:sldId id="29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2"/>
    <p:restoredTop sz="94593"/>
  </p:normalViewPr>
  <p:slideViewPr>
    <p:cSldViewPr>
      <p:cViewPr varScale="1">
        <p:scale>
          <a:sx n="112" d="100"/>
          <a:sy n="112" d="100"/>
        </p:scale>
        <p:origin x="144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48D9A5-4088-A845-BEAD-70B8549BC66B}" type="doc">
      <dgm:prSet loTypeId="urn:microsoft.com/office/officeart/2005/8/layout/pyramid1" loCatId="" qsTypeId="urn:microsoft.com/office/officeart/2005/8/quickstyle/simple1" qsCatId="simple" csTypeId="urn:microsoft.com/office/officeart/2005/8/colors/accent1_2" csCatId="accent1" phldr="1"/>
      <dgm:spPr/>
    </dgm:pt>
    <dgm:pt modelId="{32530422-FB18-C942-91E9-65BF4258F605}">
      <dgm:prSet phldrT="[Text]"/>
      <dgm:spPr>
        <a:solidFill>
          <a:schemeClr val="accent4"/>
        </a:solidFill>
      </dgm:spPr>
      <dgm:t>
        <a:bodyPr/>
        <a:lstStyle/>
        <a:p>
          <a:r>
            <a:rPr lang="en-US" dirty="0"/>
            <a:t>Tier 3 </a:t>
          </a:r>
        </a:p>
        <a:p>
          <a:r>
            <a:rPr lang="en-US" dirty="0"/>
            <a:t>Intensive</a:t>
          </a:r>
        </a:p>
      </dgm:t>
    </dgm:pt>
    <dgm:pt modelId="{A10A4CCC-99D0-FE4A-BEDB-F632877B52F4}" type="parTrans" cxnId="{181A4691-5638-514B-A18B-E03FAAF9E9EB}">
      <dgm:prSet/>
      <dgm:spPr/>
      <dgm:t>
        <a:bodyPr/>
        <a:lstStyle/>
        <a:p>
          <a:endParaRPr lang="en-US"/>
        </a:p>
      </dgm:t>
    </dgm:pt>
    <dgm:pt modelId="{8673FC66-78B3-7640-9F9E-6BE079B1B053}" type="sibTrans" cxnId="{181A4691-5638-514B-A18B-E03FAAF9E9EB}">
      <dgm:prSet/>
      <dgm:spPr/>
      <dgm:t>
        <a:bodyPr/>
        <a:lstStyle/>
        <a:p>
          <a:endParaRPr lang="en-US"/>
        </a:p>
      </dgm:t>
    </dgm:pt>
    <dgm:pt modelId="{C1960BBB-CEA7-C942-827C-D54F77593234}">
      <dgm:prSet phldrT="[Text]"/>
      <dgm:spPr>
        <a:solidFill>
          <a:schemeClr val="accent2"/>
        </a:solidFill>
      </dgm:spPr>
      <dgm:t>
        <a:bodyPr/>
        <a:lstStyle/>
        <a:p>
          <a:r>
            <a:rPr lang="en-US" dirty="0"/>
            <a:t>Tier 2 </a:t>
          </a:r>
        </a:p>
        <a:p>
          <a:r>
            <a:rPr lang="en-US" dirty="0"/>
            <a:t>Standardized</a:t>
          </a:r>
        </a:p>
      </dgm:t>
    </dgm:pt>
    <dgm:pt modelId="{20BBEEF8-7D23-4548-AE71-7C30222151F5}" type="parTrans" cxnId="{416AF9E8-92C6-A845-AA1C-F56720C8AA73}">
      <dgm:prSet/>
      <dgm:spPr/>
      <dgm:t>
        <a:bodyPr/>
        <a:lstStyle/>
        <a:p>
          <a:endParaRPr lang="en-US"/>
        </a:p>
      </dgm:t>
    </dgm:pt>
    <dgm:pt modelId="{60D49AEB-0D4F-F440-9457-0E262500DDDD}" type="sibTrans" cxnId="{416AF9E8-92C6-A845-AA1C-F56720C8AA73}">
      <dgm:prSet/>
      <dgm:spPr/>
      <dgm:t>
        <a:bodyPr/>
        <a:lstStyle/>
        <a:p>
          <a:endParaRPr lang="en-US"/>
        </a:p>
      </dgm:t>
    </dgm:pt>
    <dgm:pt modelId="{06C8F5F1-D219-A542-B2CB-8BAC0B0D14AC}">
      <dgm:prSet phldrT="[Text]"/>
      <dgm:spPr/>
      <dgm:t>
        <a:bodyPr/>
        <a:lstStyle/>
        <a:p>
          <a:r>
            <a:rPr lang="en-US" dirty="0"/>
            <a:t>Tier 1 </a:t>
          </a:r>
        </a:p>
        <a:p>
          <a:r>
            <a:rPr lang="en-US" dirty="0"/>
            <a:t>Universal </a:t>
          </a:r>
        </a:p>
      </dgm:t>
    </dgm:pt>
    <dgm:pt modelId="{A6ED4CC5-D498-E342-8334-F91D802DF435}" type="parTrans" cxnId="{0BED0BA1-5999-0B4F-83D9-21372AD1BA34}">
      <dgm:prSet/>
      <dgm:spPr/>
      <dgm:t>
        <a:bodyPr/>
        <a:lstStyle/>
        <a:p>
          <a:endParaRPr lang="en-US"/>
        </a:p>
      </dgm:t>
    </dgm:pt>
    <dgm:pt modelId="{7AFB19AC-2CCD-344B-A933-46623C37D03D}" type="sibTrans" cxnId="{0BED0BA1-5999-0B4F-83D9-21372AD1BA34}">
      <dgm:prSet/>
      <dgm:spPr/>
      <dgm:t>
        <a:bodyPr/>
        <a:lstStyle/>
        <a:p>
          <a:endParaRPr lang="en-US"/>
        </a:p>
      </dgm:t>
    </dgm:pt>
    <dgm:pt modelId="{4941DD7C-07CB-E34B-85D3-119666B4EA58}" type="pres">
      <dgm:prSet presAssocID="{5A48D9A5-4088-A845-BEAD-70B8549BC66B}" presName="Name0" presStyleCnt="0">
        <dgm:presLayoutVars>
          <dgm:dir/>
          <dgm:animLvl val="lvl"/>
          <dgm:resizeHandles val="exact"/>
        </dgm:presLayoutVars>
      </dgm:prSet>
      <dgm:spPr/>
    </dgm:pt>
    <dgm:pt modelId="{A3F62145-256C-E044-995A-474586DB622B}" type="pres">
      <dgm:prSet presAssocID="{32530422-FB18-C942-91E9-65BF4258F605}" presName="Name8" presStyleCnt="0"/>
      <dgm:spPr/>
    </dgm:pt>
    <dgm:pt modelId="{350A8412-F9A6-914E-BE66-189507C686BE}" type="pres">
      <dgm:prSet presAssocID="{32530422-FB18-C942-91E9-65BF4258F605}" presName="level" presStyleLbl="node1" presStyleIdx="0" presStyleCnt="3">
        <dgm:presLayoutVars>
          <dgm:chMax val="1"/>
          <dgm:bulletEnabled val="1"/>
        </dgm:presLayoutVars>
      </dgm:prSet>
      <dgm:spPr/>
    </dgm:pt>
    <dgm:pt modelId="{E0B62855-0A78-844E-93E8-559A3370B329}" type="pres">
      <dgm:prSet presAssocID="{32530422-FB18-C942-91E9-65BF4258F605}" presName="levelTx" presStyleLbl="revTx" presStyleIdx="0" presStyleCnt="0">
        <dgm:presLayoutVars>
          <dgm:chMax val="1"/>
          <dgm:bulletEnabled val="1"/>
        </dgm:presLayoutVars>
      </dgm:prSet>
      <dgm:spPr/>
    </dgm:pt>
    <dgm:pt modelId="{1005FAC6-1759-054C-9A71-A03A0D186A0F}" type="pres">
      <dgm:prSet presAssocID="{C1960BBB-CEA7-C942-827C-D54F77593234}" presName="Name8" presStyleCnt="0"/>
      <dgm:spPr/>
    </dgm:pt>
    <dgm:pt modelId="{85BC297D-E86A-E847-9430-A09FEF75A72A}" type="pres">
      <dgm:prSet presAssocID="{C1960BBB-CEA7-C942-827C-D54F77593234}" presName="level" presStyleLbl="node1" presStyleIdx="1" presStyleCnt="3">
        <dgm:presLayoutVars>
          <dgm:chMax val="1"/>
          <dgm:bulletEnabled val="1"/>
        </dgm:presLayoutVars>
      </dgm:prSet>
      <dgm:spPr/>
    </dgm:pt>
    <dgm:pt modelId="{ACAC36A9-9ECC-304F-A98B-4AF4563D5F50}" type="pres">
      <dgm:prSet presAssocID="{C1960BBB-CEA7-C942-827C-D54F77593234}" presName="levelTx" presStyleLbl="revTx" presStyleIdx="0" presStyleCnt="0">
        <dgm:presLayoutVars>
          <dgm:chMax val="1"/>
          <dgm:bulletEnabled val="1"/>
        </dgm:presLayoutVars>
      </dgm:prSet>
      <dgm:spPr/>
    </dgm:pt>
    <dgm:pt modelId="{E1D4DFB8-75B9-214C-91D4-C77E4D864A49}" type="pres">
      <dgm:prSet presAssocID="{06C8F5F1-D219-A542-B2CB-8BAC0B0D14AC}" presName="Name8" presStyleCnt="0"/>
      <dgm:spPr/>
    </dgm:pt>
    <dgm:pt modelId="{0AB81232-B2C0-1E41-8AE8-E0650734A99B}" type="pres">
      <dgm:prSet presAssocID="{06C8F5F1-D219-A542-B2CB-8BAC0B0D14AC}" presName="level" presStyleLbl="node1" presStyleIdx="2" presStyleCnt="3">
        <dgm:presLayoutVars>
          <dgm:chMax val="1"/>
          <dgm:bulletEnabled val="1"/>
        </dgm:presLayoutVars>
      </dgm:prSet>
      <dgm:spPr/>
    </dgm:pt>
    <dgm:pt modelId="{E3F43F67-9CE1-BA43-BF6F-5DDF5C4BBB9E}" type="pres">
      <dgm:prSet presAssocID="{06C8F5F1-D219-A542-B2CB-8BAC0B0D14AC}" presName="levelTx" presStyleLbl="revTx" presStyleIdx="0" presStyleCnt="0">
        <dgm:presLayoutVars>
          <dgm:chMax val="1"/>
          <dgm:bulletEnabled val="1"/>
        </dgm:presLayoutVars>
      </dgm:prSet>
      <dgm:spPr/>
    </dgm:pt>
  </dgm:ptLst>
  <dgm:cxnLst>
    <dgm:cxn modelId="{CA0B4E1E-40C2-6D4F-9138-395EBF406A9B}" type="presOf" srcId="{32530422-FB18-C942-91E9-65BF4258F605}" destId="{E0B62855-0A78-844E-93E8-559A3370B329}" srcOrd="1" destOrd="0" presId="urn:microsoft.com/office/officeart/2005/8/layout/pyramid1"/>
    <dgm:cxn modelId="{AD8D9727-4A1B-1640-A285-D48DF4BA9A70}" type="presOf" srcId="{06C8F5F1-D219-A542-B2CB-8BAC0B0D14AC}" destId="{0AB81232-B2C0-1E41-8AE8-E0650734A99B}" srcOrd="0" destOrd="0" presId="urn:microsoft.com/office/officeart/2005/8/layout/pyramid1"/>
    <dgm:cxn modelId="{92C68069-E4E6-B340-BA0C-579E0A2E0134}" type="presOf" srcId="{32530422-FB18-C942-91E9-65BF4258F605}" destId="{350A8412-F9A6-914E-BE66-189507C686BE}" srcOrd="0" destOrd="0" presId="urn:microsoft.com/office/officeart/2005/8/layout/pyramid1"/>
    <dgm:cxn modelId="{00C13E73-78B2-B848-97AA-4A8FFE0A5681}" type="presOf" srcId="{C1960BBB-CEA7-C942-827C-D54F77593234}" destId="{85BC297D-E86A-E847-9430-A09FEF75A72A}" srcOrd="0" destOrd="0" presId="urn:microsoft.com/office/officeart/2005/8/layout/pyramid1"/>
    <dgm:cxn modelId="{1E6DCA7B-DC62-1046-A22C-4F18FAB53CC6}" type="presOf" srcId="{5A48D9A5-4088-A845-BEAD-70B8549BC66B}" destId="{4941DD7C-07CB-E34B-85D3-119666B4EA58}" srcOrd="0" destOrd="0" presId="urn:microsoft.com/office/officeart/2005/8/layout/pyramid1"/>
    <dgm:cxn modelId="{181A4691-5638-514B-A18B-E03FAAF9E9EB}" srcId="{5A48D9A5-4088-A845-BEAD-70B8549BC66B}" destId="{32530422-FB18-C942-91E9-65BF4258F605}" srcOrd="0" destOrd="0" parTransId="{A10A4CCC-99D0-FE4A-BEDB-F632877B52F4}" sibTransId="{8673FC66-78B3-7640-9F9E-6BE079B1B053}"/>
    <dgm:cxn modelId="{75D55E91-5C45-C549-BB72-92FDA839614C}" type="presOf" srcId="{C1960BBB-CEA7-C942-827C-D54F77593234}" destId="{ACAC36A9-9ECC-304F-A98B-4AF4563D5F50}" srcOrd="1" destOrd="0" presId="urn:microsoft.com/office/officeart/2005/8/layout/pyramid1"/>
    <dgm:cxn modelId="{0BED0BA1-5999-0B4F-83D9-21372AD1BA34}" srcId="{5A48D9A5-4088-A845-BEAD-70B8549BC66B}" destId="{06C8F5F1-D219-A542-B2CB-8BAC0B0D14AC}" srcOrd="2" destOrd="0" parTransId="{A6ED4CC5-D498-E342-8334-F91D802DF435}" sibTransId="{7AFB19AC-2CCD-344B-A933-46623C37D03D}"/>
    <dgm:cxn modelId="{416AF9E8-92C6-A845-AA1C-F56720C8AA73}" srcId="{5A48D9A5-4088-A845-BEAD-70B8549BC66B}" destId="{C1960BBB-CEA7-C942-827C-D54F77593234}" srcOrd="1" destOrd="0" parTransId="{20BBEEF8-7D23-4548-AE71-7C30222151F5}" sibTransId="{60D49AEB-0D4F-F440-9457-0E262500DDDD}"/>
    <dgm:cxn modelId="{35F523F2-4F70-9B47-A366-523B515416CE}" type="presOf" srcId="{06C8F5F1-D219-A542-B2CB-8BAC0B0D14AC}" destId="{E3F43F67-9CE1-BA43-BF6F-5DDF5C4BBB9E}" srcOrd="1" destOrd="0" presId="urn:microsoft.com/office/officeart/2005/8/layout/pyramid1"/>
    <dgm:cxn modelId="{9C926F0E-4EE6-BA4D-9D5E-3E4CB9BC0B26}" type="presParOf" srcId="{4941DD7C-07CB-E34B-85D3-119666B4EA58}" destId="{A3F62145-256C-E044-995A-474586DB622B}" srcOrd="0" destOrd="0" presId="urn:microsoft.com/office/officeart/2005/8/layout/pyramid1"/>
    <dgm:cxn modelId="{ED331869-A311-4542-9074-399B7AE6B102}" type="presParOf" srcId="{A3F62145-256C-E044-995A-474586DB622B}" destId="{350A8412-F9A6-914E-BE66-189507C686BE}" srcOrd="0" destOrd="0" presId="urn:microsoft.com/office/officeart/2005/8/layout/pyramid1"/>
    <dgm:cxn modelId="{2FD78761-5F11-E741-9BBC-76D3F7B36248}" type="presParOf" srcId="{A3F62145-256C-E044-995A-474586DB622B}" destId="{E0B62855-0A78-844E-93E8-559A3370B329}" srcOrd="1" destOrd="0" presId="urn:microsoft.com/office/officeart/2005/8/layout/pyramid1"/>
    <dgm:cxn modelId="{2BBAA685-FE95-6F40-9456-B3297298A01F}" type="presParOf" srcId="{4941DD7C-07CB-E34B-85D3-119666B4EA58}" destId="{1005FAC6-1759-054C-9A71-A03A0D186A0F}" srcOrd="1" destOrd="0" presId="urn:microsoft.com/office/officeart/2005/8/layout/pyramid1"/>
    <dgm:cxn modelId="{B8560E5B-E7E2-EB46-A23A-A2BEAD9EF18E}" type="presParOf" srcId="{1005FAC6-1759-054C-9A71-A03A0D186A0F}" destId="{85BC297D-E86A-E847-9430-A09FEF75A72A}" srcOrd="0" destOrd="0" presId="urn:microsoft.com/office/officeart/2005/8/layout/pyramid1"/>
    <dgm:cxn modelId="{174D1E15-0BC5-284A-9C89-BC38897BEEFC}" type="presParOf" srcId="{1005FAC6-1759-054C-9A71-A03A0D186A0F}" destId="{ACAC36A9-9ECC-304F-A98B-4AF4563D5F50}" srcOrd="1" destOrd="0" presId="urn:microsoft.com/office/officeart/2005/8/layout/pyramid1"/>
    <dgm:cxn modelId="{03E74AB4-A1DF-FF48-B6A0-974F0941BE6D}" type="presParOf" srcId="{4941DD7C-07CB-E34B-85D3-119666B4EA58}" destId="{E1D4DFB8-75B9-214C-91D4-C77E4D864A49}" srcOrd="2" destOrd="0" presId="urn:microsoft.com/office/officeart/2005/8/layout/pyramid1"/>
    <dgm:cxn modelId="{F1461CF3-445D-3F49-A7A9-9CD4A572DC32}" type="presParOf" srcId="{E1D4DFB8-75B9-214C-91D4-C77E4D864A49}" destId="{0AB81232-B2C0-1E41-8AE8-E0650734A99B}" srcOrd="0" destOrd="0" presId="urn:microsoft.com/office/officeart/2005/8/layout/pyramid1"/>
    <dgm:cxn modelId="{7C53291C-E6C3-2949-B16C-9EC34B6CA832}" type="presParOf" srcId="{E1D4DFB8-75B9-214C-91D4-C77E4D864A49}" destId="{E3F43F67-9CE1-BA43-BF6F-5DDF5C4BBB9E}"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4A9094-384F-437E-9EF4-734CF5ADFC07}" type="doc">
      <dgm:prSet loTypeId="urn:microsoft.com/office/officeart/2005/8/layout/balance1" loCatId="relationship" qsTypeId="urn:microsoft.com/office/officeart/2005/8/quickstyle/simple1#2" qsCatId="simple" csTypeId="urn:microsoft.com/office/officeart/2005/8/colors/accent1_2#2" csCatId="accent1" phldr="1"/>
      <dgm:spPr/>
      <dgm:t>
        <a:bodyPr/>
        <a:lstStyle/>
        <a:p>
          <a:endParaRPr lang="en-US"/>
        </a:p>
      </dgm:t>
    </dgm:pt>
    <dgm:pt modelId="{5DC3B248-F66C-41C4-9404-B15D9A0678A4}">
      <dgm:prSet phldrT="[Text]"/>
      <dgm:spPr/>
      <dgm:t>
        <a:bodyPr/>
        <a:lstStyle/>
        <a:p>
          <a:pPr>
            <a:lnSpc>
              <a:spcPct val="100000"/>
            </a:lnSpc>
            <a:spcAft>
              <a:spcPts val="0"/>
            </a:spcAft>
          </a:pPr>
          <a:r>
            <a:rPr lang="en-US" dirty="0"/>
            <a:t>Acknowledge</a:t>
          </a:r>
        </a:p>
        <a:p>
          <a:pPr>
            <a:lnSpc>
              <a:spcPct val="100000"/>
            </a:lnSpc>
            <a:spcAft>
              <a:spcPts val="0"/>
            </a:spcAft>
          </a:pPr>
          <a:r>
            <a:rPr lang="en-US" dirty="0"/>
            <a:t> Desired Behaviors</a:t>
          </a:r>
        </a:p>
      </dgm:t>
    </dgm:pt>
    <dgm:pt modelId="{F6405A43-D59E-4D74-888C-F7F29337CB8D}" type="parTrans" cxnId="{75B23863-7AD5-4F5B-BA1A-4B89E50E8947}">
      <dgm:prSet/>
      <dgm:spPr/>
      <dgm:t>
        <a:bodyPr/>
        <a:lstStyle/>
        <a:p>
          <a:endParaRPr lang="en-US"/>
        </a:p>
      </dgm:t>
    </dgm:pt>
    <dgm:pt modelId="{33B23115-9B85-492F-8986-6A20E0CC7B1A}" type="sibTrans" cxnId="{75B23863-7AD5-4F5B-BA1A-4B89E50E8947}">
      <dgm:prSet/>
      <dgm:spPr/>
      <dgm:t>
        <a:bodyPr/>
        <a:lstStyle/>
        <a:p>
          <a:endParaRPr lang="en-US"/>
        </a:p>
      </dgm:t>
    </dgm:pt>
    <dgm:pt modelId="{D026CB4F-5FF2-4BF9-990D-8CF0A24623A1}">
      <dgm:prSet phldrT="[Text]" custT="1"/>
      <dgm:spPr/>
      <dgm:t>
        <a:bodyPr/>
        <a:lstStyle/>
        <a:p>
          <a:r>
            <a:rPr lang="en-US" sz="2000" dirty="0"/>
            <a:t>“Keep the demand” – Make sure student finish what they start, despite the behavior that occurs</a:t>
          </a:r>
        </a:p>
      </dgm:t>
    </dgm:pt>
    <dgm:pt modelId="{69BA4D2B-BA93-4E5F-809E-A763CCF07949}" type="parTrans" cxnId="{DE7FD3C8-2090-4D9C-97B5-3E0C48AD5F87}">
      <dgm:prSet/>
      <dgm:spPr/>
      <dgm:t>
        <a:bodyPr/>
        <a:lstStyle/>
        <a:p>
          <a:endParaRPr lang="en-US"/>
        </a:p>
      </dgm:t>
    </dgm:pt>
    <dgm:pt modelId="{82502E49-869D-40D2-9164-9F9EEC7A5CDE}" type="sibTrans" cxnId="{DE7FD3C8-2090-4D9C-97B5-3E0C48AD5F87}">
      <dgm:prSet/>
      <dgm:spPr/>
      <dgm:t>
        <a:bodyPr/>
        <a:lstStyle/>
        <a:p>
          <a:endParaRPr lang="en-US"/>
        </a:p>
      </dgm:t>
    </dgm:pt>
    <dgm:pt modelId="{B7A0EA7B-352D-4F3A-860A-72DDF3063D50}">
      <dgm:prSet phldrT="[Text]"/>
      <dgm:spPr/>
      <dgm:t>
        <a:bodyPr/>
        <a:lstStyle/>
        <a:p>
          <a:r>
            <a:rPr lang="en-US" dirty="0"/>
            <a:t>Correct Challenging Behaviors</a:t>
          </a:r>
        </a:p>
      </dgm:t>
    </dgm:pt>
    <dgm:pt modelId="{DC51515D-0F43-41AD-92EB-3DBF202F8E27}" type="parTrans" cxnId="{C3C929B2-054E-413F-A8B8-8C44E0A7F03B}">
      <dgm:prSet/>
      <dgm:spPr/>
      <dgm:t>
        <a:bodyPr/>
        <a:lstStyle/>
        <a:p>
          <a:endParaRPr lang="en-US"/>
        </a:p>
      </dgm:t>
    </dgm:pt>
    <dgm:pt modelId="{FFE7DB60-2077-48CC-AF06-9CA7461D6915}" type="sibTrans" cxnId="{C3C929B2-054E-413F-A8B8-8C44E0A7F03B}">
      <dgm:prSet/>
      <dgm:spPr/>
      <dgm:t>
        <a:bodyPr/>
        <a:lstStyle/>
        <a:p>
          <a:endParaRPr lang="en-US"/>
        </a:p>
      </dgm:t>
    </dgm:pt>
    <dgm:pt modelId="{72B504EE-328B-45A7-B77C-A4D777B48E6D}">
      <dgm:prSet phldrT="[Text]" custT="1"/>
      <dgm:spPr/>
      <dgm:t>
        <a:bodyPr/>
        <a:lstStyle/>
        <a:p>
          <a:r>
            <a:rPr lang="en-US" sz="2000" dirty="0"/>
            <a:t>Consult with teachers  on strategies and techniques</a:t>
          </a:r>
        </a:p>
      </dgm:t>
    </dgm:pt>
    <dgm:pt modelId="{1EEC4571-951D-4151-8747-6049745B7EAC}" type="parTrans" cxnId="{381EC6C3-7AFA-4C0C-B77A-2D60EB4A2541}">
      <dgm:prSet/>
      <dgm:spPr/>
      <dgm:t>
        <a:bodyPr/>
        <a:lstStyle/>
        <a:p>
          <a:endParaRPr lang="en-US"/>
        </a:p>
      </dgm:t>
    </dgm:pt>
    <dgm:pt modelId="{E65B49E5-34F5-429B-9C6C-8E5FC9121229}" type="sibTrans" cxnId="{381EC6C3-7AFA-4C0C-B77A-2D60EB4A2541}">
      <dgm:prSet/>
      <dgm:spPr/>
      <dgm:t>
        <a:bodyPr/>
        <a:lstStyle/>
        <a:p>
          <a:endParaRPr lang="en-US"/>
        </a:p>
      </dgm:t>
    </dgm:pt>
    <dgm:pt modelId="{411F698F-6BCA-456B-A898-327A978B99EA}">
      <dgm:prSet phldrT="[Text]" custT="1"/>
      <dgm:spPr/>
      <dgm:t>
        <a:bodyPr/>
        <a:lstStyle/>
        <a:p>
          <a:r>
            <a:rPr lang="en-US" sz="2000" dirty="0"/>
            <a:t>Pre-teach social skills</a:t>
          </a:r>
        </a:p>
      </dgm:t>
    </dgm:pt>
    <dgm:pt modelId="{B4BFB4AF-AD13-4AB2-B9BF-CBA2E7110B39}" type="parTrans" cxnId="{9EF01EC3-9CED-4F76-9DBF-F6C768F0F1A6}">
      <dgm:prSet/>
      <dgm:spPr/>
      <dgm:t>
        <a:bodyPr/>
        <a:lstStyle/>
        <a:p>
          <a:endParaRPr lang="en-US"/>
        </a:p>
      </dgm:t>
    </dgm:pt>
    <dgm:pt modelId="{66454B4D-4620-40F0-BDDE-8CAB0C4B22F4}" type="sibTrans" cxnId="{9EF01EC3-9CED-4F76-9DBF-F6C768F0F1A6}">
      <dgm:prSet/>
      <dgm:spPr/>
      <dgm:t>
        <a:bodyPr/>
        <a:lstStyle/>
        <a:p>
          <a:endParaRPr lang="en-US"/>
        </a:p>
      </dgm:t>
    </dgm:pt>
    <dgm:pt modelId="{16E77531-8C21-44D7-85CA-79C3BA236431}">
      <dgm:prSet phldrT="[Text]"/>
      <dgm:spPr/>
      <dgm:t>
        <a:bodyPr/>
        <a:lstStyle/>
        <a:p>
          <a:endParaRPr lang="en-US" dirty="0"/>
        </a:p>
      </dgm:t>
    </dgm:pt>
    <dgm:pt modelId="{BB9E8453-6D97-4529-801F-C39C2FFCFB82}" type="parTrans" cxnId="{8306989E-47D4-4C03-AF40-8C06DE8E76BC}">
      <dgm:prSet/>
      <dgm:spPr/>
      <dgm:t>
        <a:bodyPr/>
        <a:lstStyle/>
        <a:p>
          <a:endParaRPr lang="en-US"/>
        </a:p>
      </dgm:t>
    </dgm:pt>
    <dgm:pt modelId="{FF004DD6-F7D6-45AE-8E1A-B2EB5FA8D8A0}" type="sibTrans" cxnId="{8306989E-47D4-4C03-AF40-8C06DE8E76BC}">
      <dgm:prSet/>
      <dgm:spPr/>
      <dgm:t>
        <a:bodyPr/>
        <a:lstStyle/>
        <a:p>
          <a:endParaRPr lang="en-US"/>
        </a:p>
      </dgm:t>
    </dgm:pt>
    <dgm:pt modelId="{062A4484-D919-4D4B-AEE2-E1DD654B3F66}">
      <dgm:prSet phldrT="[Text]"/>
      <dgm:spPr/>
      <dgm:t>
        <a:bodyPr/>
        <a:lstStyle/>
        <a:p>
          <a:endParaRPr lang="en-US" dirty="0"/>
        </a:p>
      </dgm:t>
    </dgm:pt>
    <dgm:pt modelId="{2545676E-6335-4130-8AC1-DEB482A64AC6}" type="parTrans" cxnId="{0E2F436C-F9C6-4642-AAE6-4A68AE1C1DE8}">
      <dgm:prSet/>
      <dgm:spPr/>
      <dgm:t>
        <a:bodyPr/>
        <a:lstStyle/>
        <a:p>
          <a:endParaRPr lang="en-US"/>
        </a:p>
      </dgm:t>
    </dgm:pt>
    <dgm:pt modelId="{E971655C-3B9C-491A-AA53-2D7710042022}" type="sibTrans" cxnId="{0E2F436C-F9C6-4642-AAE6-4A68AE1C1DE8}">
      <dgm:prSet/>
      <dgm:spPr/>
      <dgm:t>
        <a:bodyPr/>
        <a:lstStyle/>
        <a:p>
          <a:endParaRPr lang="en-US"/>
        </a:p>
      </dgm:t>
    </dgm:pt>
    <dgm:pt modelId="{45E7BE49-1F01-4287-A899-25FE476E7B76}">
      <dgm:prSet custT="1"/>
      <dgm:spPr/>
      <dgm:t>
        <a:bodyPr/>
        <a:lstStyle/>
        <a:p>
          <a:r>
            <a:rPr lang="en-US" sz="2000" dirty="0"/>
            <a:t>Reinforce the use of pro-social behaviors during the class day</a:t>
          </a:r>
        </a:p>
      </dgm:t>
    </dgm:pt>
    <dgm:pt modelId="{73D157E8-78A0-4451-8E8D-68BB789C8093}" type="parTrans" cxnId="{FC401E54-4493-4A10-878A-340698ED412C}">
      <dgm:prSet/>
      <dgm:spPr/>
      <dgm:t>
        <a:bodyPr/>
        <a:lstStyle/>
        <a:p>
          <a:endParaRPr lang="en-US"/>
        </a:p>
      </dgm:t>
    </dgm:pt>
    <dgm:pt modelId="{8377C122-BA6B-4E6F-9D65-367B5A25F3E2}" type="sibTrans" cxnId="{FC401E54-4493-4A10-878A-340698ED412C}">
      <dgm:prSet/>
      <dgm:spPr/>
      <dgm:t>
        <a:bodyPr/>
        <a:lstStyle/>
        <a:p>
          <a:endParaRPr lang="en-US"/>
        </a:p>
      </dgm:t>
    </dgm:pt>
    <dgm:pt modelId="{E0AE123A-907F-4566-9AF0-BE2780E3A0DB}">
      <dgm:prSet custT="1"/>
      <dgm:spPr/>
      <dgm:t>
        <a:bodyPr/>
        <a:lstStyle/>
        <a:p>
          <a:r>
            <a:rPr lang="en-US" sz="2000" dirty="0"/>
            <a:t>Respond to crisis , if needed</a:t>
          </a:r>
        </a:p>
      </dgm:t>
    </dgm:pt>
    <dgm:pt modelId="{8289B7A1-C73C-4E87-91F0-F56CF15CF411}" type="parTrans" cxnId="{6096A359-B63F-4080-8075-DE4C8F0693A9}">
      <dgm:prSet/>
      <dgm:spPr/>
      <dgm:t>
        <a:bodyPr/>
        <a:lstStyle/>
        <a:p>
          <a:endParaRPr lang="en-US"/>
        </a:p>
      </dgm:t>
    </dgm:pt>
    <dgm:pt modelId="{53819D49-3FBE-4592-ACF6-9955CE94FDEE}" type="sibTrans" cxnId="{6096A359-B63F-4080-8075-DE4C8F0693A9}">
      <dgm:prSet/>
      <dgm:spPr/>
      <dgm:t>
        <a:bodyPr/>
        <a:lstStyle/>
        <a:p>
          <a:endParaRPr lang="en-US"/>
        </a:p>
      </dgm:t>
    </dgm:pt>
    <dgm:pt modelId="{3E9FF2E9-3BE8-4167-9A82-F81CB63F6496}">
      <dgm:prSet custT="1"/>
      <dgm:spPr/>
      <dgm:t>
        <a:bodyPr/>
        <a:lstStyle/>
        <a:p>
          <a:r>
            <a:rPr lang="en-US" sz="2000" dirty="0"/>
            <a:t>Ensure students stay in the learning environment by “pushing-in “ </a:t>
          </a:r>
        </a:p>
      </dgm:t>
    </dgm:pt>
    <dgm:pt modelId="{250912C0-4106-4A0B-BE75-A7B10BCC70E7}" type="parTrans" cxnId="{FED645B7-8258-461B-885A-DF80C10FF9DF}">
      <dgm:prSet/>
      <dgm:spPr/>
      <dgm:t>
        <a:bodyPr/>
        <a:lstStyle/>
        <a:p>
          <a:endParaRPr lang="en-US"/>
        </a:p>
      </dgm:t>
    </dgm:pt>
    <dgm:pt modelId="{213AAB34-9E5D-44F4-BAC5-2537FE1B5853}" type="sibTrans" cxnId="{FED645B7-8258-461B-885A-DF80C10FF9DF}">
      <dgm:prSet/>
      <dgm:spPr/>
      <dgm:t>
        <a:bodyPr/>
        <a:lstStyle/>
        <a:p>
          <a:endParaRPr lang="en-US"/>
        </a:p>
      </dgm:t>
    </dgm:pt>
    <dgm:pt modelId="{E5EBE881-3C36-497B-96BB-0716D4F996A7}">
      <dgm:prSet phldrT="[Text]" custT="1"/>
      <dgm:spPr/>
      <dgm:t>
        <a:bodyPr/>
        <a:lstStyle/>
        <a:p>
          <a:r>
            <a:rPr lang="en-US" sz="2000" dirty="0"/>
            <a:t>Structure the environment to encourage successful use of skill</a:t>
          </a:r>
          <a:r>
            <a:rPr lang="en-US" sz="1600" dirty="0"/>
            <a:t>s</a:t>
          </a:r>
        </a:p>
      </dgm:t>
    </dgm:pt>
    <dgm:pt modelId="{0C4B3BBB-325E-4819-974D-A4ED60880E0E}" type="sibTrans" cxnId="{5A54A60D-AE21-441C-B403-0A4DAC987C81}">
      <dgm:prSet/>
      <dgm:spPr/>
      <dgm:t>
        <a:bodyPr/>
        <a:lstStyle/>
        <a:p>
          <a:endParaRPr lang="en-US"/>
        </a:p>
      </dgm:t>
    </dgm:pt>
    <dgm:pt modelId="{FD873D15-ADCB-4FC8-804F-37FB04B9988D}" type="parTrans" cxnId="{5A54A60D-AE21-441C-B403-0A4DAC987C81}">
      <dgm:prSet/>
      <dgm:spPr/>
      <dgm:t>
        <a:bodyPr/>
        <a:lstStyle/>
        <a:p>
          <a:endParaRPr lang="en-US"/>
        </a:p>
      </dgm:t>
    </dgm:pt>
    <dgm:pt modelId="{1364675B-8D2B-4623-BD6A-50FA5E9B1C04}" type="pres">
      <dgm:prSet presAssocID="{214A9094-384F-437E-9EF4-734CF5ADFC07}" presName="outerComposite" presStyleCnt="0">
        <dgm:presLayoutVars>
          <dgm:chMax val="2"/>
          <dgm:animLvl val="lvl"/>
          <dgm:resizeHandles val="exact"/>
        </dgm:presLayoutVars>
      </dgm:prSet>
      <dgm:spPr/>
    </dgm:pt>
    <dgm:pt modelId="{6B8BAEB1-2579-427E-BC74-7C9BAD0AFD0F}" type="pres">
      <dgm:prSet presAssocID="{214A9094-384F-437E-9EF4-734CF5ADFC07}" presName="dummyMaxCanvas" presStyleCnt="0"/>
      <dgm:spPr/>
    </dgm:pt>
    <dgm:pt modelId="{EF72CE17-456F-4A13-80CD-C464E1C69EC0}" type="pres">
      <dgm:prSet presAssocID="{214A9094-384F-437E-9EF4-734CF5ADFC07}" presName="parentComposite" presStyleCnt="0"/>
      <dgm:spPr/>
    </dgm:pt>
    <dgm:pt modelId="{824D0BEE-183B-41F9-97CC-CF23BB391609}" type="pres">
      <dgm:prSet presAssocID="{214A9094-384F-437E-9EF4-734CF5ADFC07}" presName="parent1" presStyleLbl="alignAccFollowNode1" presStyleIdx="0" presStyleCnt="4" custScaleX="146843" custScaleY="95720" custLinFactX="70813" custLinFactNeighborX="100000" custLinFactNeighborY="14731">
        <dgm:presLayoutVars>
          <dgm:chMax val="4"/>
        </dgm:presLayoutVars>
      </dgm:prSet>
      <dgm:spPr/>
    </dgm:pt>
    <dgm:pt modelId="{7B341F1F-3EED-4ABF-954B-BEE039FFD3E4}" type="pres">
      <dgm:prSet presAssocID="{214A9094-384F-437E-9EF4-734CF5ADFC07}" presName="parent2" presStyleLbl="alignAccFollowNode1" presStyleIdx="1" presStyleCnt="4" custScaleX="149479" custScaleY="105130" custLinFactX="-52052" custLinFactNeighborX="-100000" custLinFactNeighborY="13047">
        <dgm:presLayoutVars>
          <dgm:chMax val="4"/>
        </dgm:presLayoutVars>
      </dgm:prSet>
      <dgm:spPr/>
    </dgm:pt>
    <dgm:pt modelId="{D54979B7-7BCC-437E-BECD-C76AAB48D61E}" type="pres">
      <dgm:prSet presAssocID="{214A9094-384F-437E-9EF4-734CF5ADFC07}" presName="childrenComposite" presStyleCnt="0"/>
      <dgm:spPr/>
    </dgm:pt>
    <dgm:pt modelId="{B8611D65-828E-464B-87FC-DDD8BE52A8E0}" type="pres">
      <dgm:prSet presAssocID="{214A9094-384F-437E-9EF4-734CF5ADFC07}" presName="dummyMaxCanvas_ChildArea" presStyleCnt="0"/>
      <dgm:spPr/>
    </dgm:pt>
    <dgm:pt modelId="{E3D1F1A8-9936-4991-AA7B-DD0632034D6D}" type="pres">
      <dgm:prSet presAssocID="{214A9094-384F-437E-9EF4-734CF5ADFC07}" presName="fulcrum" presStyleLbl="alignAccFollowNode1" presStyleIdx="2" presStyleCnt="4"/>
      <dgm:spPr>
        <a:ln>
          <a:solidFill>
            <a:schemeClr val="tx2">
              <a:alpha val="90000"/>
            </a:schemeClr>
          </a:solidFill>
        </a:ln>
      </dgm:spPr>
    </dgm:pt>
    <dgm:pt modelId="{014F8346-5E65-477A-A00E-26C013AC4ED7}" type="pres">
      <dgm:prSet presAssocID="{214A9094-384F-437E-9EF4-734CF5ADFC07}" presName="balance_34" presStyleLbl="alignAccFollowNode1" presStyleIdx="3" presStyleCnt="4" custScaleX="133884" custScaleY="122609">
        <dgm:presLayoutVars>
          <dgm:bulletEnabled val="1"/>
        </dgm:presLayoutVars>
      </dgm:prSet>
      <dgm:spPr>
        <a:ln>
          <a:solidFill>
            <a:srgbClr val="002060">
              <a:alpha val="90000"/>
            </a:srgbClr>
          </a:solidFill>
        </a:ln>
      </dgm:spPr>
    </dgm:pt>
    <dgm:pt modelId="{1697B566-4842-4F02-927F-8F840EA77E0B}" type="pres">
      <dgm:prSet presAssocID="{214A9094-384F-437E-9EF4-734CF5ADFC07}" presName="right_34_1" presStyleLbl="node1" presStyleIdx="0" presStyleCnt="7" custScaleX="164370" custScaleY="101325" custLinFactNeighborX="13061" custLinFactNeighborY="-1866">
        <dgm:presLayoutVars>
          <dgm:bulletEnabled val="1"/>
        </dgm:presLayoutVars>
      </dgm:prSet>
      <dgm:spPr/>
    </dgm:pt>
    <dgm:pt modelId="{EB56CD9A-9CBA-4770-9263-2C93330FEAF8}" type="pres">
      <dgm:prSet presAssocID="{214A9094-384F-437E-9EF4-734CF5ADFC07}" presName="right_34_2" presStyleLbl="node1" presStyleIdx="1" presStyleCnt="7" custScaleX="163709" custScaleY="128410" custLinFactNeighborX="12169" custLinFactNeighborY="1059">
        <dgm:presLayoutVars>
          <dgm:bulletEnabled val="1"/>
        </dgm:presLayoutVars>
      </dgm:prSet>
      <dgm:spPr/>
    </dgm:pt>
    <dgm:pt modelId="{88A5AF77-1C07-4E6E-8B0C-77823C96CEEC}" type="pres">
      <dgm:prSet presAssocID="{214A9094-384F-437E-9EF4-734CF5ADFC07}" presName="right_34_3" presStyleLbl="node1" presStyleIdx="2" presStyleCnt="7" custScaleX="163095" custScaleY="90876" custLinFactNeighborX="9258" custLinFactNeighborY="8870">
        <dgm:presLayoutVars>
          <dgm:bulletEnabled val="1"/>
        </dgm:presLayoutVars>
      </dgm:prSet>
      <dgm:spPr/>
    </dgm:pt>
    <dgm:pt modelId="{3A4AADF5-BD62-495E-A69E-E2CEDDB3740D}" type="pres">
      <dgm:prSet presAssocID="{214A9094-384F-437E-9EF4-734CF5ADFC07}" presName="right_34_4" presStyleLbl="node1" presStyleIdx="3" presStyleCnt="7" custScaleX="158665" custScaleY="129439" custLinFactNeighborX="7694" custLinFactNeighborY="17438">
        <dgm:presLayoutVars>
          <dgm:bulletEnabled val="1"/>
        </dgm:presLayoutVars>
      </dgm:prSet>
      <dgm:spPr/>
    </dgm:pt>
    <dgm:pt modelId="{424EDC1A-92E2-4261-A576-95D04EDC1993}" type="pres">
      <dgm:prSet presAssocID="{214A9094-384F-437E-9EF4-734CF5ADFC07}" presName="left_34_1" presStyleLbl="node1" presStyleIdx="4" presStyleCnt="7" custScaleX="175605" custScaleY="124025" custLinFactNeighborX="-12923" custLinFactNeighborY="-21835">
        <dgm:presLayoutVars>
          <dgm:bulletEnabled val="1"/>
        </dgm:presLayoutVars>
      </dgm:prSet>
      <dgm:spPr/>
    </dgm:pt>
    <dgm:pt modelId="{A1723D2E-674F-45F6-BC94-6BB69465B57D}" type="pres">
      <dgm:prSet presAssocID="{214A9094-384F-437E-9EF4-734CF5ADFC07}" presName="left_34_2" presStyleLbl="node1" presStyleIdx="5" presStyleCnt="7" custScaleX="166958" custScaleY="114214" custLinFactNeighborX="-9040" custLinFactNeighborY="-26455">
        <dgm:presLayoutVars>
          <dgm:bulletEnabled val="1"/>
        </dgm:presLayoutVars>
      </dgm:prSet>
      <dgm:spPr/>
    </dgm:pt>
    <dgm:pt modelId="{32F62A75-DCD6-4E0F-B958-716BB51858FB}" type="pres">
      <dgm:prSet presAssocID="{214A9094-384F-437E-9EF4-734CF5ADFC07}" presName="left_34_3" presStyleLbl="node1" presStyleIdx="6" presStyleCnt="7" custScaleX="140229" custScaleY="104241" custLinFactNeighborX="1047" custLinFactNeighborY="-18837">
        <dgm:presLayoutVars>
          <dgm:bulletEnabled val="1"/>
        </dgm:presLayoutVars>
      </dgm:prSet>
      <dgm:spPr/>
    </dgm:pt>
  </dgm:ptLst>
  <dgm:cxnLst>
    <dgm:cxn modelId="{5A54A60D-AE21-441C-B403-0A4DAC987C81}" srcId="{B7A0EA7B-352D-4F3A-860A-72DDF3063D50}" destId="{E5EBE881-3C36-497B-96BB-0716D4F996A7}" srcOrd="3" destOrd="0" parTransId="{FD873D15-ADCB-4FC8-804F-37FB04B9988D}" sibTransId="{0C4B3BBB-325E-4819-974D-A4ED60880E0E}"/>
    <dgm:cxn modelId="{DD0C2027-0105-4707-9524-249A058C44A3}" type="presOf" srcId="{B7A0EA7B-352D-4F3A-860A-72DDF3063D50}" destId="{7B341F1F-3EED-4ABF-954B-BEE039FFD3E4}" srcOrd="0" destOrd="0" presId="urn:microsoft.com/office/officeart/2005/8/layout/balance1"/>
    <dgm:cxn modelId="{B24F6B28-B4A7-445D-A830-FEAD86710056}" type="presOf" srcId="{214A9094-384F-437E-9EF4-734CF5ADFC07}" destId="{1364675B-8D2B-4623-BD6A-50FA5E9B1C04}" srcOrd="0" destOrd="0" presId="urn:microsoft.com/office/officeart/2005/8/layout/balance1"/>
    <dgm:cxn modelId="{3783FE34-B274-4D1D-89D6-C860E0AC0162}" type="presOf" srcId="{5DC3B248-F66C-41C4-9404-B15D9A0678A4}" destId="{824D0BEE-183B-41F9-97CC-CF23BB391609}" srcOrd="0" destOrd="0" presId="urn:microsoft.com/office/officeart/2005/8/layout/balance1"/>
    <dgm:cxn modelId="{BEEAC538-09E9-4306-8E30-D5F6CAB03848}" type="presOf" srcId="{D026CB4F-5FF2-4BF9-990D-8CF0A24623A1}" destId="{424EDC1A-92E2-4261-A576-95D04EDC1993}" srcOrd="0" destOrd="0" presId="urn:microsoft.com/office/officeart/2005/8/layout/balance1"/>
    <dgm:cxn modelId="{B8976C42-553A-4BA7-9754-EA6D50F82268}" type="presOf" srcId="{3E9FF2E9-3BE8-4167-9A82-F81CB63F6496}" destId="{A1723D2E-674F-45F6-BC94-6BB69465B57D}" srcOrd="0" destOrd="0" presId="urn:microsoft.com/office/officeart/2005/8/layout/balance1"/>
    <dgm:cxn modelId="{FC401E54-4493-4A10-878A-340698ED412C}" srcId="{B7A0EA7B-352D-4F3A-860A-72DDF3063D50}" destId="{45E7BE49-1F01-4287-A899-25FE476E7B76}" srcOrd="1" destOrd="0" parTransId="{73D157E8-78A0-4451-8E8D-68BB789C8093}" sibTransId="{8377C122-BA6B-4E6F-9D65-367B5A25F3E2}"/>
    <dgm:cxn modelId="{6096A359-B63F-4080-8075-DE4C8F0693A9}" srcId="{5DC3B248-F66C-41C4-9404-B15D9A0678A4}" destId="{E0AE123A-907F-4566-9AF0-BE2780E3A0DB}" srcOrd="2" destOrd="0" parTransId="{8289B7A1-C73C-4E87-91F0-F56CF15CF411}" sibTransId="{53819D49-3FBE-4592-ACF6-9955CE94FDEE}"/>
    <dgm:cxn modelId="{75B23863-7AD5-4F5B-BA1A-4B89E50E8947}" srcId="{214A9094-384F-437E-9EF4-734CF5ADFC07}" destId="{5DC3B248-F66C-41C4-9404-B15D9A0678A4}" srcOrd="0" destOrd="0" parTransId="{F6405A43-D59E-4D74-888C-F7F29337CB8D}" sibTransId="{33B23115-9B85-492F-8986-6A20E0CC7B1A}"/>
    <dgm:cxn modelId="{0E2F436C-F9C6-4642-AAE6-4A68AE1C1DE8}" srcId="{214A9094-384F-437E-9EF4-734CF5ADFC07}" destId="{062A4484-D919-4D4B-AEE2-E1DD654B3F66}" srcOrd="3" destOrd="0" parTransId="{2545676E-6335-4130-8AC1-DEB482A64AC6}" sibTransId="{E971655C-3B9C-491A-AA53-2D7710042022}"/>
    <dgm:cxn modelId="{9D3C966F-8938-42B0-B1E5-306D72F063A6}" type="presOf" srcId="{72B504EE-328B-45A7-B77C-A4D777B48E6D}" destId="{1697B566-4842-4F02-927F-8F840EA77E0B}" srcOrd="0" destOrd="0" presId="urn:microsoft.com/office/officeart/2005/8/layout/balance1"/>
    <dgm:cxn modelId="{78A9AE8B-D8DD-4EDD-A78C-C6E71B975CB8}" type="presOf" srcId="{45E7BE49-1F01-4287-A899-25FE476E7B76}" destId="{EB56CD9A-9CBA-4770-9263-2C93330FEAF8}" srcOrd="0" destOrd="0" presId="urn:microsoft.com/office/officeart/2005/8/layout/balance1"/>
    <dgm:cxn modelId="{8306989E-47D4-4C03-AF40-8C06DE8E76BC}" srcId="{214A9094-384F-437E-9EF4-734CF5ADFC07}" destId="{16E77531-8C21-44D7-85CA-79C3BA236431}" srcOrd="2" destOrd="0" parTransId="{BB9E8453-6D97-4529-801F-C39C2FFCFB82}" sibTransId="{FF004DD6-F7D6-45AE-8E1A-B2EB5FA8D8A0}"/>
    <dgm:cxn modelId="{D85CC9AE-E698-45F3-88A8-FE2C055F11B9}" type="presOf" srcId="{E0AE123A-907F-4566-9AF0-BE2780E3A0DB}" destId="{32F62A75-DCD6-4E0F-B958-716BB51858FB}" srcOrd="0" destOrd="0" presId="urn:microsoft.com/office/officeart/2005/8/layout/balance1"/>
    <dgm:cxn modelId="{C3C929B2-054E-413F-A8B8-8C44E0A7F03B}" srcId="{214A9094-384F-437E-9EF4-734CF5ADFC07}" destId="{B7A0EA7B-352D-4F3A-860A-72DDF3063D50}" srcOrd="1" destOrd="0" parTransId="{DC51515D-0F43-41AD-92EB-3DBF202F8E27}" sibTransId="{FFE7DB60-2077-48CC-AF06-9CA7461D6915}"/>
    <dgm:cxn modelId="{FED645B7-8258-461B-885A-DF80C10FF9DF}" srcId="{5DC3B248-F66C-41C4-9404-B15D9A0678A4}" destId="{3E9FF2E9-3BE8-4167-9A82-F81CB63F6496}" srcOrd="1" destOrd="0" parTransId="{250912C0-4106-4A0B-BE75-A7B10BCC70E7}" sibTransId="{213AAB34-9E5D-44F4-BAC5-2537FE1B5853}"/>
    <dgm:cxn modelId="{9EF01EC3-9CED-4F76-9DBF-F6C768F0F1A6}" srcId="{B7A0EA7B-352D-4F3A-860A-72DDF3063D50}" destId="{411F698F-6BCA-456B-A898-327A978B99EA}" srcOrd="2" destOrd="0" parTransId="{B4BFB4AF-AD13-4AB2-B9BF-CBA2E7110B39}" sibTransId="{66454B4D-4620-40F0-BDDE-8CAB0C4B22F4}"/>
    <dgm:cxn modelId="{381EC6C3-7AFA-4C0C-B77A-2D60EB4A2541}" srcId="{B7A0EA7B-352D-4F3A-860A-72DDF3063D50}" destId="{72B504EE-328B-45A7-B77C-A4D777B48E6D}" srcOrd="0" destOrd="0" parTransId="{1EEC4571-951D-4151-8747-6049745B7EAC}" sibTransId="{E65B49E5-34F5-429B-9C6C-8E5FC9121229}"/>
    <dgm:cxn modelId="{DE7FD3C8-2090-4D9C-97B5-3E0C48AD5F87}" srcId="{5DC3B248-F66C-41C4-9404-B15D9A0678A4}" destId="{D026CB4F-5FF2-4BF9-990D-8CF0A24623A1}" srcOrd="0" destOrd="0" parTransId="{69BA4D2B-BA93-4E5F-809E-A763CCF07949}" sibTransId="{82502E49-869D-40D2-9164-9F9EEC7A5CDE}"/>
    <dgm:cxn modelId="{F230E8F2-EEAB-409D-95AC-3A90B4FF4091}" type="presOf" srcId="{411F698F-6BCA-456B-A898-327A978B99EA}" destId="{88A5AF77-1C07-4E6E-8B0C-77823C96CEEC}" srcOrd="0" destOrd="0" presId="urn:microsoft.com/office/officeart/2005/8/layout/balance1"/>
    <dgm:cxn modelId="{A38412F9-6B06-407F-B0F6-9958257F0A41}" type="presOf" srcId="{E5EBE881-3C36-497B-96BB-0716D4F996A7}" destId="{3A4AADF5-BD62-495E-A69E-E2CEDDB3740D}" srcOrd="0" destOrd="0" presId="urn:microsoft.com/office/officeart/2005/8/layout/balance1"/>
    <dgm:cxn modelId="{52163370-C5B5-4C09-89E1-13355AC6B626}" type="presParOf" srcId="{1364675B-8D2B-4623-BD6A-50FA5E9B1C04}" destId="{6B8BAEB1-2579-427E-BC74-7C9BAD0AFD0F}" srcOrd="0" destOrd="0" presId="urn:microsoft.com/office/officeart/2005/8/layout/balance1"/>
    <dgm:cxn modelId="{6B2FA93E-DCA0-495A-A637-8F2A7375F6C8}" type="presParOf" srcId="{1364675B-8D2B-4623-BD6A-50FA5E9B1C04}" destId="{EF72CE17-456F-4A13-80CD-C464E1C69EC0}" srcOrd="1" destOrd="0" presId="urn:microsoft.com/office/officeart/2005/8/layout/balance1"/>
    <dgm:cxn modelId="{6ADAF91D-9086-4ED8-9BB9-B8E26A6FBCFE}" type="presParOf" srcId="{EF72CE17-456F-4A13-80CD-C464E1C69EC0}" destId="{824D0BEE-183B-41F9-97CC-CF23BB391609}" srcOrd="0" destOrd="0" presId="urn:microsoft.com/office/officeart/2005/8/layout/balance1"/>
    <dgm:cxn modelId="{294AFE6C-B9DE-4593-B642-F949C7297C68}" type="presParOf" srcId="{EF72CE17-456F-4A13-80CD-C464E1C69EC0}" destId="{7B341F1F-3EED-4ABF-954B-BEE039FFD3E4}" srcOrd="1" destOrd="0" presId="urn:microsoft.com/office/officeart/2005/8/layout/balance1"/>
    <dgm:cxn modelId="{1F0FF834-2BAF-44AF-A030-A1852E80C88F}" type="presParOf" srcId="{1364675B-8D2B-4623-BD6A-50FA5E9B1C04}" destId="{D54979B7-7BCC-437E-BECD-C76AAB48D61E}" srcOrd="2" destOrd="0" presId="urn:microsoft.com/office/officeart/2005/8/layout/balance1"/>
    <dgm:cxn modelId="{370F2088-024B-4D0B-A9BD-46B099895056}" type="presParOf" srcId="{D54979B7-7BCC-437E-BECD-C76AAB48D61E}" destId="{B8611D65-828E-464B-87FC-DDD8BE52A8E0}" srcOrd="0" destOrd="0" presId="urn:microsoft.com/office/officeart/2005/8/layout/balance1"/>
    <dgm:cxn modelId="{387991F0-827B-4A44-8FC5-9EB9EF0BB81A}" type="presParOf" srcId="{D54979B7-7BCC-437E-BECD-C76AAB48D61E}" destId="{E3D1F1A8-9936-4991-AA7B-DD0632034D6D}" srcOrd="1" destOrd="0" presId="urn:microsoft.com/office/officeart/2005/8/layout/balance1"/>
    <dgm:cxn modelId="{8BE57E89-4116-4ECE-9305-CCF45320FD8B}" type="presParOf" srcId="{D54979B7-7BCC-437E-BECD-C76AAB48D61E}" destId="{014F8346-5E65-477A-A00E-26C013AC4ED7}" srcOrd="2" destOrd="0" presId="urn:microsoft.com/office/officeart/2005/8/layout/balance1"/>
    <dgm:cxn modelId="{D68F8597-BBF8-4887-AA59-F2A85B3C717C}" type="presParOf" srcId="{D54979B7-7BCC-437E-BECD-C76AAB48D61E}" destId="{1697B566-4842-4F02-927F-8F840EA77E0B}" srcOrd="3" destOrd="0" presId="urn:microsoft.com/office/officeart/2005/8/layout/balance1"/>
    <dgm:cxn modelId="{1647B579-061C-4C89-B972-B0C7D78660D2}" type="presParOf" srcId="{D54979B7-7BCC-437E-BECD-C76AAB48D61E}" destId="{EB56CD9A-9CBA-4770-9263-2C93330FEAF8}" srcOrd="4" destOrd="0" presId="urn:microsoft.com/office/officeart/2005/8/layout/balance1"/>
    <dgm:cxn modelId="{72640772-67AA-46B1-A756-ACC943730D95}" type="presParOf" srcId="{D54979B7-7BCC-437E-BECD-C76AAB48D61E}" destId="{88A5AF77-1C07-4E6E-8B0C-77823C96CEEC}" srcOrd="5" destOrd="0" presId="urn:microsoft.com/office/officeart/2005/8/layout/balance1"/>
    <dgm:cxn modelId="{038BBD21-7302-4C85-9947-EF9242B76F50}" type="presParOf" srcId="{D54979B7-7BCC-437E-BECD-C76AAB48D61E}" destId="{3A4AADF5-BD62-495E-A69E-E2CEDDB3740D}" srcOrd="6" destOrd="0" presId="urn:microsoft.com/office/officeart/2005/8/layout/balance1"/>
    <dgm:cxn modelId="{40167D0F-C4CC-4FD0-8E4E-48630C0FA813}" type="presParOf" srcId="{D54979B7-7BCC-437E-BECD-C76AAB48D61E}" destId="{424EDC1A-92E2-4261-A576-95D04EDC1993}" srcOrd="7" destOrd="0" presId="urn:microsoft.com/office/officeart/2005/8/layout/balance1"/>
    <dgm:cxn modelId="{C817758E-E3C8-44A7-A35A-DDEE1B0E972B}" type="presParOf" srcId="{D54979B7-7BCC-437E-BECD-C76AAB48D61E}" destId="{A1723D2E-674F-45F6-BC94-6BB69465B57D}" srcOrd="8" destOrd="0" presId="urn:microsoft.com/office/officeart/2005/8/layout/balance1"/>
    <dgm:cxn modelId="{1944977E-AFAB-4B0F-B385-86081FAD99DC}" type="presParOf" srcId="{D54979B7-7BCC-437E-BECD-C76AAB48D61E}" destId="{32F62A75-DCD6-4E0F-B958-716BB51858FB}" srcOrd="9"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BB3022-390E-4284-84C9-1FEA3195D044}"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US"/>
        </a:p>
      </dgm:t>
    </dgm:pt>
    <dgm:pt modelId="{89BDDCF6-B794-4465-BD06-1CF84333FE96}">
      <dgm:prSet phldrT="[Text]"/>
      <dgm:spPr/>
      <dgm:t>
        <a:bodyPr/>
        <a:lstStyle/>
        <a:p>
          <a:r>
            <a:rPr lang="en-US" dirty="0"/>
            <a:t>Feedback with DBRC</a:t>
          </a:r>
        </a:p>
      </dgm:t>
    </dgm:pt>
    <dgm:pt modelId="{54CF2B48-67A2-4EB3-9523-F3385B0D3B91}" type="parTrans" cxnId="{DCEBA03F-18E3-4E87-8DB6-015D79669AA5}">
      <dgm:prSet/>
      <dgm:spPr/>
      <dgm:t>
        <a:bodyPr/>
        <a:lstStyle/>
        <a:p>
          <a:endParaRPr lang="en-US"/>
        </a:p>
      </dgm:t>
    </dgm:pt>
    <dgm:pt modelId="{9C8A1C8B-A902-46AB-9881-2AD6F0D75836}" type="sibTrans" cxnId="{DCEBA03F-18E3-4E87-8DB6-015D79669AA5}">
      <dgm:prSet/>
      <dgm:spPr/>
      <dgm:t>
        <a:bodyPr/>
        <a:lstStyle/>
        <a:p>
          <a:endParaRPr lang="en-US"/>
        </a:p>
      </dgm:t>
    </dgm:pt>
    <dgm:pt modelId="{1E9C8C8E-8171-45CB-90C8-3201F807E04C}">
      <dgm:prSet phldrT="[Text]"/>
      <dgm:spPr/>
      <dgm:t>
        <a:bodyPr/>
        <a:lstStyle/>
        <a:p>
          <a:r>
            <a:rPr lang="en-US" dirty="0"/>
            <a:t>Check-In</a:t>
          </a:r>
        </a:p>
      </dgm:t>
    </dgm:pt>
    <dgm:pt modelId="{9B290C6B-D059-47BF-9698-B69A06122EC7}" type="parTrans" cxnId="{85095932-B63D-46C8-8E52-9E8C1499834D}">
      <dgm:prSet/>
      <dgm:spPr/>
      <dgm:t>
        <a:bodyPr/>
        <a:lstStyle/>
        <a:p>
          <a:endParaRPr lang="en-US"/>
        </a:p>
      </dgm:t>
    </dgm:pt>
    <dgm:pt modelId="{9B98B8DC-5F07-4EF7-B849-0B61593E693C}" type="sibTrans" cxnId="{85095932-B63D-46C8-8E52-9E8C1499834D}">
      <dgm:prSet/>
      <dgm:spPr/>
      <dgm:t>
        <a:bodyPr/>
        <a:lstStyle/>
        <a:p>
          <a:endParaRPr lang="en-US"/>
        </a:p>
      </dgm:t>
    </dgm:pt>
    <dgm:pt modelId="{27D01680-4261-4309-B672-5617A5A66DCA}">
      <dgm:prSet phldrT="[Text]"/>
      <dgm:spPr/>
      <dgm:t>
        <a:bodyPr/>
        <a:lstStyle/>
        <a:p>
          <a:r>
            <a:rPr lang="en-US" dirty="0"/>
            <a:t>Feedback Loop</a:t>
          </a:r>
        </a:p>
      </dgm:t>
    </dgm:pt>
    <dgm:pt modelId="{182C78F0-69C5-49B8-B935-1426B5419034}" type="parTrans" cxnId="{A2DB9904-B48D-4E8D-BC96-F6427389E31D}">
      <dgm:prSet/>
      <dgm:spPr/>
      <dgm:t>
        <a:bodyPr/>
        <a:lstStyle/>
        <a:p>
          <a:endParaRPr lang="en-US"/>
        </a:p>
      </dgm:t>
    </dgm:pt>
    <dgm:pt modelId="{10EC12A5-F0B0-4DAD-A85E-20FEC444290D}" type="sibTrans" cxnId="{A2DB9904-B48D-4E8D-BC96-F6427389E31D}">
      <dgm:prSet/>
      <dgm:spPr/>
      <dgm:t>
        <a:bodyPr/>
        <a:lstStyle/>
        <a:p>
          <a:endParaRPr lang="en-US"/>
        </a:p>
      </dgm:t>
    </dgm:pt>
    <dgm:pt modelId="{3D1D19A0-75D7-43EB-8E90-6291FA8D5AC9}">
      <dgm:prSet phldrT="[Text]"/>
      <dgm:spPr/>
      <dgm:t>
        <a:bodyPr/>
        <a:lstStyle/>
        <a:p>
          <a:r>
            <a:rPr lang="en-US" dirty="0"/>
            <a:t>Monitor and Prompt</a:t>
          </a:r>
        </a:p>
      </dgm:t>
    </dgm:pt>
    <dgm:pt modelId="{1D0111CD-557E-4551-A66D-74448A378296}" type="parTrans" cxnId="{24F58F5D-A5B9-4DD7-A405-A482098BDE8C}">
      <dgm:prSet/>
      <dgm:spPr/>
      <dgm:t>
        <a:bodyPr/>
        <a:lstStyle/>
        <a:p>
          <a:endParaRPr lang="en-US"/>
        </a:p>
      </dgm:t>
    </dgm:pt>
    <dgm:pt modelId="{4F2689C6-3FBC-4563-A262-B392FE5FD660}" type="sibTrans" cxnId="{24F58F5D-A5B9-4DD7-A405-A482098BDE8C}">
      <dgm:prSet/>
      <dgm:spPr/>
      <dgm:t>
        <a:bodyPr/>
        <a:lstStyle/>
        <a:p>
          <a:endParaRPr lang="en-US"/>
        </a:p>
      </dgm:t>
    </dgm:pt>
    <dgm:pt modelId="{4B65450D-ABF3-4131-8AC0-7FD0990321DC}">
      <dgm:prSet phldrT="[Text]"/>
      <dgm:spPr/>
      <dgm:t>
        <a:bodyPr/>
        <a:lstStyle/>
        <a:p>
          <a:r>
            <a:rPr lang="en-US" dirty="0"/>
            <a:t>Check-Out</a:t>
          </a:r>
        </a:p>
      </dgm:t>
    </dgm:pt>
    <dgm:pt modelId="{9F70E83C-FE6F-4C13-999C-61BEEEB5C6D0}" type="parTrans" cxnId="{17781083-74A5-4180-930B-2C4B61339230}">
      <dgm:prSet/>
      <dgm:spPr/>
      <dgm:t>
        <a:bodyPr/>
        <a:lstStyle/>
        <a:p>
          <a:endParaRPr lang="en-US"/>
        </a:p>
      </dgm:t>
    </dgm:pt>
    <dgm:pt modelId="{921A0337-9E67-47DB-9E4C-888CD272AD2C}" type="sibTrans" cxnId="{17781083-74A5-4180-930B-2C4B61339230}">
      <dgm:prSet/>
      <dgm:spPr/>
      <dgm:t>
        <a:bodyPr/>
        <a:lstStyle/>
        <a:p>
          <a:endParaRPr lang="en-US"/>
        </a:p>
      </dgm:t>
    </dgm:pt>
    <dgm:pt modelId="{AC4A5B00-20D6-43CC-B82B-F1D615BF254A}">
      <dgm:prSet phldrT="[Text]"/>
      <dgm:spPr/>
      <dgm:t>
        <a:bodyPr/>
        <a:lstStyle/>
        <a:p>
          <a:r>
            <a:rPr lang="en-US" dirty="0"/>
            <a:t>Social Skills</a:t>
          </a:r>
        </a:p>
      </dgm:t>
    </dgm:pt>
    <dgm:pt modelId="{11589A17-90E1-4D37-9A0F-D8E96BAB33AB}" type="parTrans" cxnId="{02B50D1D-F655-4DA8-A3DC-11FBCA6B5E71}">
      <dgm:prSet/>
      <dgm:spPr/>
      <dgm:t>
        <a:bodyPr/>
        <a:lstStyle/>
        <a:p>
          <a:endParaRPr lang="en-US"/>
        </a:p>
      </dgm:t>
    </dgm:pt>
    <dgm:pt modelId="{B6D9C06C-8DB5-4C0C-B54E-88C2CD42E771}" type="sibTrans" cxnId="{02B50D1D-F655-4DA8-A3DC-11FBCA6B5E71}">
      <dgm:prSet/>
      <dgm:spPr/>
      <dgm:t>
        <a:bodyPr/>
        <a:lstStyle/>
        <a:p>
          <a:endParaRPr lang="en-US"/>
        </a:p>
      </dgm:t>
    </dgm:pt>
    <dgm:pt modelId="{3EB00E14-411F-4DEA-A072-3EC3BA1465C6}" type="pres">
      <dgm:prSet presAssocID="{2FBB3022-390E-4284-84C9-1FEA3195D044}" presName="Name0" presStyleCnt="0">
        <dgm:presLayoutVars>
          <dgm:chMax val="1"/>
          <dgm:dir/>
          <dgm:animLvl val="ctr"/>
          <dgm:resizeHandles val="exact"/>
        </dgm:presLayoutVars>
      </dgm:prSet>
      <dgm:spPr/>
    </dgm:pt>
    <dgm:pt modelId="{4D7A3E06-EB70-46B0-A2F4-293EE8E5440D}" type="pres">
      <dgm:prSet presAssocID="{89BDDCF6-B794-4465-BD06-1CF84333FE96}" presName="centerShape" presStyleLbl="node0" presStyleIdx="0" presStyleCnt="1"/>
      <dgm:spPr/>
    </dgm:pt>
    <dgm:pt modelId="{2A85D80A-B2B7-4814-8A2F-76F7670CE82E}" type="pres">
      <dgm:prSet presAssocID="{1E9C8C8E-8171-45CB-90C8-3201F807E04C}" presName="node" presStyleLbl="node1" presStyleIdx="0" presStyleCnt="5">
        <dgm:presLayoutVars>
          <dgm:bulletEnabled val="1"/>
        </dgm:presLayoutVars>
      </dgm:prSet>
      <dgm:spPr/>
    </dgm:pt>
    <dgm:pt modelId="{AE01FA5F-C9A7-423E-B03E-6DA10F98B444}" type="pres">
      <dgm:prSet presAssocID="{1E9C8C8E-8171-45CB-90C8-3201F807E04C}" presName="dummy" presStyleCnt="0"/>
      <dgm:spPr/>
    </dgm:pt>
    <dgm:pt modelId="{FAAB905B-A778-4F3D-961F-53E17B2FD423}" type="pres">
      <dgm:prSet presAssocID="{9B98B8DC-5F07-4EF7-B849-0B61593E693C}" presName="sibTrans" presStyleLbl="sibTrans2D1" presStyleIdx="0" presStyleCnt="5"/>
      <dgm:spPr/>
    </dgm:pt>
    <dgm:pt modelId="{8536442C-7238-4B53-920B-721E8D434D32}" type="pres">
      <dgm:prSet presAssocID="{AC4A5B00-20D6-43CC-B82B-F1D615BF254A}" presName="node" presStyleLbl="node1" presStyleIdx="1" presStyleCnt="5">
        <dgm:presLayoutVars>
          <dgm:bulletEnabled val="1"/>
        </dgm:presLayoutVars>
      </dgm:prSet>
      <dgm:spPr/>
    </dgm:pt>
    <dgm:pt modelId="{E43DAD6A-3BA0-4863-9924-C2026F051412}" type="pres">
      <dgm:prSet presAssocID="{AC4A5B00-20D6-43CC-B82B-F1D615BF254A}" presName="dummy" presStyleCnt="0"/>
      <dgm:spPr/>
    </dgm:pt>
    <dgm:pt modelId="{CBC6724F-8803-4FD7-A960-5F7BA4553466}" type="pres">
      <dgm:prSet presAssocID="{B6D9C06C-8DB5-4C0C-B54E-88C2CD42E771}" presName="sibTrans" presStyleLbl="sibTrans2D1" presStyleIdx="1" presStyleCnt="5"/>
      <dgm:spPr/>
    </dgm:pt>
    <dgm:pt modelId="{3DCEFFCB-625F-4D9E-867E-855EBC9E8B7E}" type="pres">
      <dgm:prSet presAssocID="{27D01680-4261-4309-B672-5617A5A66DCA}" presName="node" presStyleLbl="node1" presStyleIdx="2" presStyleCnt="5">
        <dgm:presLayoutVars>
          <dgm:bulletEnabled val="1"/>
        </dgm:presLayoutVars>
      </dgm:prSet>
      <dgm:spPr/>
    </dgm:pt>
    <dgm:pt modelId="{9B7C5134-D7F6-451B-B289-AD56F48EF5ED}" type="pres">
      <dgm:prSet presAssocID="{27D01680-4261-4309-B672-5617A5A66DCA}" presName="dummy" presStyleCnt="0"/>
      <dgm:spPr/>
    </dgm:pt>
    <dgm:pt modelId="{76AED582-2802-4AC5-BEC1-1B82CE8616F8}" type="pres">
      <dgm:prSet presAssocID="{10EC12A5-F0B0-4DAD-A85E-20FEC444290D}" presName="sibTrans" presStyleLbl="sibTrans2D1" presStyleIdx="2" presStyleCnt="5"/>
      <dgm:spPr/>
    </dgm:pt>
    <dgm:pt modelId="{588D4870-2DB7-4B65-B88C-D43C8617EAE9}" type="pres">
      <dgm:prSet presAssocID="{3D1D19A0-75D7-43EB-8E90-6291FA8D5AC9}" presName="node" presStyleLbl="node1" presStyleIdx="3" presStyleCnt="5">
        <dgm:presLayoutVars>
          <dgm:bulletEnabled val="1"/>
        </dgm:presLayoutVars>
      </dgm:prSet>
      <dgm:spPr/>
    </dgm:pt>
    <dgm:pt modelId="{C9390A8E-48C5-476A-ACF9-0CC4ACC1E65B}" type="pres">
      <dgm:prSet presAssocID="{3D1D19A0-75D7-43EB-8E90-6291FA8D5AC9}" presName="dummy" presStyleCnt="0"/>
      <dgm:spPr/>
    </dgm:pt>
    <dgm:pt modelId="{F343083E-E900-48C6-A63E-E9F3FA346B5F}" type="pres">
      <dgm:prSet presAssocID="{4F2689C6-3FBC-4563-A262-B392FE5FD660}" presName="sibTrans" presStyleLbl="sibTrans2D1" presStyleIdx="3" presStyleCnt="5"/>
      <dgm:spPr/>
    </dgm:pt>
    <dgm:pt modelId="{8858D034-DA59-46C1-ADC8-34CC7B099792}" type="pres">
      <dgm:prSet presAssocID="{4B65450D-ABF3-4131-8AC0-7FD0990321DC}" presName="node" presStyleLbl="node1" presStyleIdx="4" presStyleCnt="5">
        <dgm:presLayoutVars>
          <dgm:bulletEnabled val="1"/>
        </dgm:presLayoutVars>
      </dgm:prSet>
      <dgm:spPr/>
    </dgm:pt>
    <dgm:pt modelId="{CDBE1D35-C4BA-46DB-87F2-2C3337CB373B}" type="pres">
      <dgm:prSet presAssocID="{4B65450D-ABF3-4131-8AC0-7FD0990321DC}" presName="dummy" presStyleCnt="0"/>
      <dgm:spPr/>
    </dgm:pt>
    <dgm:pt modelId="{408F7C63-E689-42A2-B27A-DE045CAED548}" type="pres">
      <dgm:prSet presAssocID="{921A0337-9E67-47DB-9E4C-888CD272AD2C}" presName="sibTrans" presStyleLbl="sibTrans2D1" presStyleIdx="4" presStyleCnt="5"/>
      <dgm:spPr/>
    </dgm:pt>
  </dgm:ptLst>
  <dgm:cxnLst>
    <dgm:cxn modelId="{A2DB9904-B48D-4E8D-BC96-F6427389E31D}" srcId="{89BDDCF6-B794-4465-BD06-1CF84333FE96}" destId="{27D01680-4261-4309-B672-5617A5A66DCA}" srcOrd="2" destOrd="0" parTransId="{182C78F0-69C5-49B8-B935-1426B5419034}" sibTransId="{10EC12A5-F0B0-4DAD-A85E-20FEC444290D}"/>
    <dgm:cxn modelId="{02B50D1D-F655-4DA8-A3DC-11FBCA6B5E71}" srcId="{89BDDCF6-B794-4465-BD06-1CF84333FE96}" destId="{AC4A5B00-20D6-43CC-B82B-F1D615BF254A}" srcOrd="1" destOrd="0" parTransId="{11589A17-90E1-4D37-9A0F-D8E96BAB33AB}" sibTransId="{B6D9C06C-8DB5-4C0C-B54E-88C2CD42E771}"/>
    <dgm:cxn modelId="{A5E1D325-50E2-4273-BD18-36229A4AFF7E}" type="presOf" srcId="{10EC12A5-F0B0-4DAD-A85E-20FEC444290D}" destId="{76AED582-2802-4AC5-BEC1-1B82CE8616F8}" srcOrd="0" destOrd="0" presId="urn:microsoft.com/office/officeart/2005/8/layout/radial6"/>
    <dgm:cxn modelId="{85095932-B63D-46C8-8E52-9E8C1499834D}" srcId="{89BDDCF6-B794-4465-BD06-1CF84333FE96}" destId="{1E9C8C8E-8171-45CB-90C8-3201F807E04C}" srcOrd="0" destOrd="0" parTransId="{9B290C6B-D059-47BF-9698-B69A06122EC7}" sibTransId="{9B98B8DC-5F07-4EF7-B849-0B61593E693C}"/>
    <dgm:cxn modelId="{DCEBA03F-18E3-4E87-8DB6-015D79669AA5}" srcId="{2FBB3022-390E-4284-84C9-1FEA3195D044}" destId="{89BDDCF6-B794-4465-BD06-1CF84333FE96}" srcOrd="0" destOrd="0" parTransId="{54CF2B48-67A2-4EB3-9523-F3385B0D3B91}" sibTransId="{9C8A1C8B-A902-46AB-9881-2AD6F0D75836}"/>
    <dgm:cxn modelId="{24F58F5D-A5B9-4DD7-A405-A482098BDE8C}" srcId="{89BDDCF6-B794-4465-BD06-1CF84333FE96}" destId="{3D1D19A0-75D7-43EB-8E90-6291FA8D5AC9}" srcOrd="3" destOrd="0" parTransId="{1D0111CD-557E-4551-A66D-74448A378296}" sibTransId="{4F2689C6-3FBC-4563-A262-B392FE5FD660}"/>
    <dgm:cxn modelId="{EB342E6D-0348-44EB-BA16-C1419CCADA22}" type="presOf" srcId="{4B65450D-ABF3-4131-8AC0-7FD0990321DC}" destId="{8858D034-DA59-46C1-ADC8-34CC7B099792}" srcOrd="0" destOrd="0" presId="urn:microsoft.com/office/officeart/2005/8/layout/radial6"/>
    <dgm:cxn modelId="{D1F6696D-B3A0-4206-990D-52171ABCDD0D}" type="presOf" srcId="{B6D9C06C-8DB5-4C0C-B54E-88C2CD42E771}" destId="{CBC6724F-8803-4FD7-A960-5F7BA4553466}" srcOrd="0" destOrd="0" presId="urn:microsoft.com/office/officeart/2005/8/layout/radial6"/>
    <dgm:cxn modelId="{17781083-74A5-4180-930B-2C4B61339230}" srcId="{89BDDCF6-B794-4465-BD06-1CF84333FE96}" destId="{4B65450D-ABF3-4131-8AC0-7FD0990321DC}" srcOrd="4" destOrd="0" parTransId="{9F70E83C-FE6F-4C13-999C-61BEEEB5C6D0}" sibTransId="{921A0337-9E67-47DB-9E4C-888CD272AD2C}"/>
    <dgm:cxn modelId="{9DE4A689-AFD8-4782-AF0E-6C28C1ECADB0}" type="presOf" srcId="{AC4A5B00-20D6-43CC-B82B-F1D615BF254A}" destId="{8536442C-7238-4B53-920B-721E8D434D32}" srcOrd="0" destOrd="0" presId="urn:microsoft.com/office/officeart/2005/8/layout/radial6"/>
    <dgm:cxn modelId="{5DFE509A-BA69-437A-84C6-8590424C86A2}" type="presOf" srcId="{921A0337-9E67-47DB-9E4C-888CD272AD2C}" destId="{408F7C63-E689-42A2-B27A-DE045CAED548}" srcOrd="0" destOrd="0" presId="urn:microsoft.com/office/officeart/2005/8/layout/radial6"/>
    <dgm:cxn modelId="{970EAC9C-E68E-4278-BBF4-30E35E0E3F46}" type="presOf" srcId="{89BDDCF6-B794-4465-BD06-1CF84333FE96}" destId="{4D7A3E06-EB70-46B0-A2F4-293EE8E5440D}" srcOrd="0" destOrd="0" presId="urn:microsoft.com/office/officeart/2005/8/layout/radial6"/>
    <dgm:cxn modelId="{24F0AAC0-0002-4267-BBDE-28E49A1BAF5B}" type="presOf" srcId="{3D1D19A0-75D7-43EB-8E90-6291FA8D5AC9}" destId="{588D4870-2DB7-4B65-B88C-D43C8617EAE9}" srcOrd="0" destOrd="0" presId="urn:microsoft.com/office/officeart/2005/8/layout/radial6"/>
    <dgm:cxn modelId="{06928BEA-3819-4AC0-9632-DE4084E75C5A}" type="presOf" srcId="{4F2689C6-3FBC-4563-A262-B392FE5FD660}" destId="{F343083E-E900-48C6-A63E-E9F3FA346B5F}" srcOrd="0" destOrd="0" presId="urn:microsoft.com/office/officeart/2005/8/layout/radial6"/>
    <dgm:cxn modelId="{70B208EC-3FF2-4EF3-9A0E-CBAF91385CF5}" type="presOf" srcId="{9B98B8DC-5F07-4EF7-B849-0B61593E693C}" destId="{FAAB905B-A778-4F3D-961F-53E17B2FD423}" srcOrd="0" destOrd="0" presId="urn:microsoft.com/office/officeart/2005/8/layout/radial6"/>
    <dgm:cxn modelId="{234455F9-2E8E-4E57-BB6F-60D534E67C86}" type="presOf" srcId="{1E9C8C8E-8171-45CB-90C8-3201F807E04C}" destId="{2A85D80A-B2B7-4814-8A2F-76F7670CE82E}" srcOrd="0" destOrd="0" presId="urn:microsoft.com/office/officeart/2005/8/layout/radial6"/>
    <dgm:cxn modelId="{15D990FF-32B3-4119-BADA-177FD7DA9403}" type="presOf" srcId="{2FBB3022-390E-4284-84C9-1FEA3195D044}" destId="{3EB00E14-411F-4DEA-A072-3EC3BA1465C6}" srcOrd="0" destOrd="0" presId="urn:microsoft.com/office/officeart/2005/8/layout/radial6"/>
    <dgm:cxn modelId="{8EF5B5FF-6813-4EEB-A264-2A44145ADD4D}" type="presOf" srcId="{27D01680-4261-4309-B672-5617A5A66DCA}" destId="{3DCEFFCB-625F-4D9E-867E-855EBC9E8B7E}" srcOrd="0" destOrd="0" presId="urn:microsoft.com/office/officeart/2005/8/layout/radial6"/>
    <dgm:cxn modelId="{47B33580-C9A2-4D99-827E-9303BCB684A5}" type="presParOf" srcId="{3EB00E14-411F-4DEA-A072-3EC3BA1465C6}" destId="{4D7A3E06-EB70-46B0-A2F4-293EE8E5440D}" srcOrd="0" destOrd="0" presId="urn:microsoft.com/office/officeart/2005/8/layout/radial6"/>
    <dgm:cxn modelId="{593F0A41-0A3C-4789-8DAE-DB1580F89722}" type="presParOf" srcId="{3EB00E14-411F-4DEA-A072-3EC3BA1465C6}" destId="{2A85D80A-B2B7-4814-8A2F-76F7670CE82E}" srcOrd="1" destOrd="0" presId="urn:microsoft.com/office/officeart/2005/8/layout/radial6"/>
    <dgm:cxn modelId="{58D09973-F4C1-4EF9-A7CF-A9910B1D9B14}" type="presParOf" srcId="{3EB00E14-411F-4DEA-A072-3EC3BA1465C6}" destId="{AE01FA5F-C9A7-423E-B03E-6DA10F98B444}" srcOrd="2" destOrd="0" presId="urn:microsoft.com/office/officeart/2005/8/layout/radial6"/>
    <dgm:cxn modelId="{04E05E6E-18E9-4A49-95CA-8F1EA88D9353}" type="presParOf" srcId="{3EB00E14-411F-4DEA-A072-3EC3BA1465C6}" destId="{FAAB905B-A778-4F3D-961F-53E17B2FD423}" srcOrd="3" destOrd="0" presId="urn:microsoft.com/office/officeart/2005/8/layout/radial6"/>
    <dgm:cxn modelId="{8B0C2315-EB3B-4A5F-A801-9C56BCC5DA2A}" type="presParOf" srcId="{3EB00E14-411F-4DEA-A072-3EC3BA1465C6}" destId="{8536442C-7238-4B53-920B-721E8D434D32}" srcOrd="4" destOrd="0" presId="urn:microsoft.com/office/officeart/2005/8/layout/radial6"/>
    <dgm:cxn modelId="{AD6AC53E-B991-40D3-8117-6DE46BEE421B}" type="presParOf" srcId="{3EB00E14-411F-4DEA-A072-3EC3BA1465C6}" destId="{E43DAD6A-3BA0-4863-9924-C2026F051412}" srcOrd="5" destOrd="0" presId="urn:microsoft.com/office/officeart/2005/8/layout/radial6"/>
    <dgm:cxn modelId="{A44CD811-DA59-495A-941F-9914BFCBDD69}" type="presParOf" srcId="{3EB00E14-411F-4DEA-A072-3EC3BA1465C6}" destId="{CBC6724F-8803-4FD7-A960-5F7BA4553466}" srcOrd="6" destOrd="0" presId="urn:microsoft.com/office/officeart/2005/8/layout/radial6"/>
    <dgm:cxn modelId="{3DD2CCA4-2DDC-43A7-97E8-A8191728C7AF}" type="presParOf" srcId="{3EB00E14-411F-4DEA-A072-3EC3BA1465C6}" destId="{3DCEFFCB-625F-4D9E-867E-855EBC9E8B7E}" srcOrd="7" destOrd="0" presId="urn:microsoft.com/office/officeart/2005/8/layout/radial6"/>
    <dgm:cxn modelId="{612F44CF-F987-4AE7-9272-90C8456F86B0}" type="presParOf" srcId="{3EB00E14-411F-4DEA-A072-3EC3BA1465C6}" destId="{9B7C5134-D7F6-451B-B289-AD56F48EF5ED}" srcOrd="8" destOrd="0" presId="urn:microsoft.com/office/officeart/2005/8/layout/radial6"/>
    <dgm:cxn modelId="{16EF4C32-DF57-4791-9285-11197A602E18}" type="presParOf" srcId="{3EB00E14-411F-4DEA-A072-3EC3BA1465C6}" destId="{76AED582-2802-4AC5-BEC1-1B82CE8616F8}" srcOrd="9" destOrd="0" presId="urn:microsoft.com/office/officeart/2005/8/layout/radial6"/>
    <dgm:cxn modelId="{8415AB20-9DFE-4059-9E34-205D07DA72A0}" type="presParOf" srcId="{3EB00E14-411F-4DEA-A072-3EC3BA1465C6}" destId="{588D4870-2DB7-4B65-B88C-D43C8617EAE9}" srcOrd="10" destOrd="0" presId="urn:microsoft.com/office/officeart/2005/8/layout/radial6"/>
    <dgm:cxn modelId="{221E78DC-E9A0-49DD-A24B-BD8D6A64107E}" type="presParOf" srcId="{3EB00E14-411F-4DEA-A072-3EC3BA1465C6}" destId="{C9390A8E-48C5-476A-ACF9-0CC4ACC1E65B}" srcOrd="11" destOrd="0" presId="urn:microsoft.com/office/officeart/2005/8/layout/radial6"/>
    <dgm:cxn modelId="{9FFDD523-E0C7-45FE-A318-A5F65EE7BDE0}" type="presParOf" srcId="{3EB00E14-411F-4DEA-A072-3EC3BA1465C6}" destId="{F343083E-E900-48C6-A63E-E9F3FA346B5F}" srcOrd="12" destOrd="0" presId="urn:microsoft.com/office/officeart/2005/8/layout/radial6"/>
    <dgm:cxn modelId="{3617EB76-DD65-4019-A008-81E7A7C3E983}" type="presParOf" srcId="{3EB00E14-411F-4DEA-A072-3EC3BA1465C6}" destId="{8858D034-DA59-46C1-ADC8-34CC7B099792}" srcOrd="13" destOrd="0" presId="urn:microsoft.com/office/officeart/2005/8/layout/radial6"/>
    <dgm:cxn modelId="{5BD0B20D-69AA-4F45-A62D-3C8704A1905F}" type="presParOf" srcId="{3EB00E14-411F-4DEA-A072-3EC3BA1465C6}" destId="{CDBE1D35-C4BA-46DB-87F2-2C3337CB373B}" srcOrd="14" destOrd="0" presId="urn:microsoft.com/office/officeart/2005/8/layout/radial6"/>
    <dgm:cxn modelId="{7B15ABE8-2CBB-4794-8BAA-D910F3BCE67A}" type="presParOf" srcId="{3EB00E14-411F-4DEA-A072-3EC3BA1465C6}" destId="{408F7C63-E689-42A2-B27A-DE045CAED548}"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0AA6AE8-418B-134B-89D6-6200E842BA59}"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en-US"/>
        </a:p>
      </dgm:t>
    </dgm:pt>
    <dgm:pt modelId="{A61F5744-EBDE-D74E-84AA-F31976F67C17}">
      <dgm:prSet phldrT="[Text]" custT="1"/>
      <dgm:spPr/>
      <dgm:t>
        <a:bodyPr/>
        <a:lstStyle/>
        <a:p>
          <a:r>
            <a:rPr lang="en-US" sz="2400" dirty="0"/>
            <a:t>Build relationships &amp; check for setting events</a:t>
          </a:r>
        </a:p>
      </dgm:t>
    </dgm:pt>
    <dgm:pt modelId="{D8148535-F0AA-0341-A044-FC50168B4F5C}" type="parTrans" cxnId="{F4EDB1A2-6595-024E-BFF3-FF63B0CC090C}">
      <dgm:prSet/>
      <dgm:spPr/>
      <dgm:t>
        <a:bodyPr/>
        <a:lstStyle/>
        <a:p>
          <a:endParaRPr lang="en-US"/>
        </a:p>
      </dgm:t>
    </dgm:pt>
    <dgm:pt modelId="{FEFC535F-D8B6-C340-8CDC-2E91AE9DB09A}" type="sibTrans" cxnId="{F4EDB1A2-6595-024E-BFF3-FF63B0CC090C}">
      <dgm:prSet/>
      <dgm:spPr/>
      <dgm:t>
        <a:bodyPr/>
        <a:lstStyle/>
        <a:p>
          <a:endParaRPr lang="en-US"/>
        </a:p>
      </dgm:t>
    </dgm:pt>
    <dgm:pt modelId="{AF5CFB38-CDA4-E44B-A242-E6395D262605}">
      <dgm:prSet phldrT="[Text]" custT="1"/>
      <dgm:spPr/>
      <dgm:t>
        <a:bodyPr/>
        <a:lstStyle/>
        <a:p>
          <a:r>
            <a:rPr lang="en-US" sz="2800" dirty="0"/>
            <a:t>Support goal-setting</a:t>
          </a:r>
        </a:p>
      </dgm:t>
    </dgm:pt>
    <dgm:pt modelId="{4FFF2B4E-2AC0-584A-BDEA-5CF36758304B}" type="parTrans" cxnId="{44238454-16C1-4E4D-A033-AB2BCE7445CA}">
      <dgm:prSet/>
      <dgm:spPr/>
      <dgm:t>
        <a:bodyPr/>
        <a:lstStyle/>
        <a:p>
          <a:endParaRPr lang="en-US"/>
        </a:p>
      </dgm:t>
    </dgm:pt>
    <dgm:pt modelId="{291B6558-F28D-4F41-8798-2440EE18CD7A}" type="sibTrans" cxnId="{44238454-16C1-4E4D-A033-AB2BCE7445CA}">
      <dgm:prSet/>
      <dgm:spPr/>
      <dgm:t>
        <a:bodyPr/>
        <a:lstStyle/>
        <a:p>
          <a:endParaRPr lang="en-US"/>
        </a:p>
      </dgm:t>
    </dgm:pt>
    <dgm:pt modelId="{D4DA0A19-4893-B34B-8BBA-F10FDD360472}">
      <dgm:prSet phldrT="[Text]" custT="1"/>
      <dgm:spPr/>
      <dgm:t>
        <a:bodyPr/>
        <a:lstStyle/>
        <a:p>
          <a:r>
            <a:rPr lang="en-US" sz="2800" dirty="0"/>
            <a:t>Practice strategies &amp; coping skills</a:t>
          </a:r>
        </a:p>
      </dgm:t>
    </dgm:pt>
    <dgm:pt modelId="{43BB3365-66BA-0148-8B69-0FAB7474A836}" type="parTrans" cxnId="{D8EDFFB6-7BD7-4441-B50C-E00744C5C71A}">
      <dgm:prSet/>
      <dgm:spPr/>
      <dgm:t>
        <a:bodyPr/>
        <a:lstStyle/>
        <a:p>
          <a:endParaRPr lang="en-US"/>
        </a:p>
      </dgm:t>
    </dgm:pt>
    <dgm:pt modelId="{C4763D99-2F76-354E-8C2B-F4193DA05ACD}" type="sibTrans" cxnId="{D8EDFFB6-7BD7-4441-B50C-E00744C5C71A}">
      <dgm:prSet/>
      <dgm:spPr/>
      <dgm:t>
        <a:bodyPr/>
        <a:lstStyle/>
        <a:p>
          <a:endParaRPr lang="en-US"/>
        </a:p>
      </dgm:t>
    </dgm:pt>
    <dgm:pt modelId="{EA187049-D9F4-9D4F-9176-49D29FE57C4F}" type="pres">
      <dgm:prSet presAssocID="{60AA6AE8-418B-134B-89D6-6200E842BA59}" presName="linear" presStyleCnt="0">
        <dgm:presLayoutVars>
          <dgm:dir/>
          <dgm:animLvl val="lvl"/>
          <dgm:resizeHandles val="exact"/>
        </dgm:presLayoutVars>
      </dgm:prSet>
      <dgm:spPr/>
    </dgm:pt>
    <dgm:pt modelId="{BE35CBA3-D78E-9F49-BF4D-9E085101C3DF}" type="pres">
      <dgm:prSet presAssocID="{A61F5744-EBDE-D74E-84AA-F31976F67C17}" presName="parentLin" presStyleCnt="0"/>
      <dgm:spPr/>
    </dgm:pt>
    <dgm:pt modelId="{7D4A5E6D-5C98-5D45-8511-7B03C088539D}" type="pres">
      <dgm:prSet presAssocID="{A61F5744-EBDE-D74E-84AA-F31976F67C17}" presName="parentLeftMargin" presStyleLbl="node1" presStyleIdx="0" presStyleCnt="3"/>
      <dgm:spPr/>
    </dgm:pt>
    <dgm:pt modelId="{26D3E0E5-F4DC-8A40-B459-AC06310E8E1A}" type="pres">
      <dgm:prSet presAssocID="{A61F5744-EBDE-D74E-84AA-F31976F67C17}" presName="parentText" presStyleLbl="node1" presStyleIdx="0" presStyleCnt="3">
        <dgm:presLayoutVars>
          <dgm:chMax val="0"/>
          <dgm:bulletEnabled val="1"/>
        </dgm:presLayoutVars>
      </dgm:prSet>
      <dgm:spPr/>
    </dgm:pt>
    <dgm:pt modelId="{F33C3ACC-9933-DF46-AF81-8BAA2E784537}" type="pres">
      <dgm:prSet presAssocID="{A61F5744-EBDE-D74E-84AA-F31976F67C17}" presName="negativeSpace" presStyleCnt="0"/>
      <dgm:spPr/>
    </dgm:pt>
    <dgm:pt modelId="{E0B77BD1-E4E1-B14F-ADF9-7D38B1821E1F}" type="pres">
      <dgm:prSet presAssocID="{A61F5744-EBDE-D74E-84AA-F31976F67C17}" presName="childText" presStyleLbl="conFgAcc1" presStyleIdx="0" presStyleCnt="3">
        <dgm:presLayoutVars>
          <dgm:bulletEnabled val="1"/>
        </dgm:presLayoutVars>
      </dgm:prSet>
      <dgm:spPr/>
    </dgm:pt>
    <dgm:pt modelId="{5188CA09-E537-4945-89D5-A9117C20EFFE}" type="pres">
      <dgm:prSet presAssocID="{FEFC535F-D8B6-C340-8CDC-2E91AE9DB09A}" presName="spaceBetweenRectangles" presStyleCnt="0"/>
      <dgm:spPr/>
    </dgm:pt>
    <dgm:pt modelId="{F82F5D39-48F8-FD49-8C7F-8EB23E2722E2}" type="pres">
      <dgm:prSet presAssocID="{AF5CFB38-CDA4-E44B-A242-E6395D262605}" presName="parentLin" presStyleCnt="0"/>
      <dgm:spPr/>
    </dgm:pt>
    <dgm:pt modelId="{14C7114F-051C-F34C-B4D6-2287699ADE6F}" type="pres">
      <dgm:prSet presAssocID="{AF5CFB38-CDA4-E44B-A242-E6395D262605}" presName="parentLeftMargin" presStyleLbl="node1" presStyleIdx="0" presStyleCnt="3"/>
      <dgm:spPr/>
    </dgm:pt>
    <dgm:pt modelId="{472A52C1-0D3B-8647-A4EC-16EF25C10280}" type="pres">
      <dgm:prSet presAssocID="{AF5CFB38-CDA4-E44B-A242-E6395D262605}" presName="parentText" presStyleLbl="node1" presStyleIdx="1" presStyleCnt="3">
        <dgm:presLayoutVars>
          <dgm:chMax val="0"/>
          <dgm:bulletEnabled val="1"/>
        </dgm:presLayoutVars>
      </dgm:prSet>
      <dgm:spPr/>
    </dgm:pt>
    <dgm:pt modelId="{8F9F3223-7716-8744-B514-378BBCFFE074}" type="pres">
      <dgm:prSet presAssocID="{AF5CFB38-CDA4-E44B-A242-E6395D262605}" presName="negativeSpace" presStyleCnt="0"/>
      <dgm:spPr/>
    </dgm:pt>
    <dgm:pt modelId="{3259DC4C-2668-9749-8167-0AC0C47CC6A9}" type="pres">
      <dgm:prSet presAssocID="{AF5CFB38-CDA4-E44B-A242-E6395D262605}" presName="childText" presStyleLbl="conFgAcc1" presStyleIdx="1" presStyleCnt="3">
        <dgm:presLayoutVars>
          <dgm:bulletEnabled val="1"/>
        </dgm:presLayoutVars>
      </dgm:prSet>
      <dgm:spPr/>
    </dgm:pt>
    <dgm:pt modelId="{A4A0D095-F84E-1743-9D0E-28B32C720246}" type="pres">
      <dgm:prSet presAssocID="{291B6558-F28D-4F41-8798-2440EE18CD7A}" presName="spaceBetweenRectangles" presStyleCnt="0"/>
      <dgm:spPr/>
    </dgm:pt>
    <dgm:pt modelId="{C58C3732-FCE3-BD49-9CC5-8BD0A2C40993}" type="pres">
      <dgm:prSet presAssocID="{D4DA0A19-4893-B34B-8BBA-F10FDD360472}" presName="parentLin" presStyleCnt="0"/>
      <dgm:spPr/>
    </dgm:pt>
    <dgm:pt modelId="{909E25E0-CD76-BC40-9F1F-865906FF8D15}" type="pres">
      <dgm:prSet presAssocID="{D4DA0A19-4893-B34B-8BBA-F10FDD360472}" presName="parentLeftMargin" presStyleLbl="node1" presStyleIdx="1" presStyleCnt="3"/>
      <dgm:spPr/>
    </dgm:pt>
    <dgm:pt modelId="{C64523E6-0374-7349-AE19-DD463B466D84}" type="pres">
      <dgm:prSet presAssocID="{D4DA0A19-4893-B34B-8BBA-F10FDD360472}" presName="parentText" presStyleLbl="node1" presStyleIdx="2" presStyleCnt="3">
        <dgm:presLayoutVars>
          <dgm:chMax val="0"/>
          <dgm:bulletEnabled val="1"/>
        </dgm:presLayoutVars>
      </dgm:prSet>
      <dgm:spPr/>
    </dgm:pt>
    <dgm:pt modelId="{42F28A2B-A491-F34F-A193-D3798C350450}" type="pres">
      <dgm:prSet presAssocID="{D4DA0A19-4893-B34B-8BBA-F10FDD360472}" presName="negativeSpace" presStyleCnt="0"/>
      <dgm:spPr/>
    </dgm:pt>
    <dgm:pt modelId="{601B8C29-D099-B649-A5C6-1EE4F059A7DE}" type="pres">
      <dgm:prSet presAssocID="{D4DA0A19-4893-B34B-8BBA-F10FDD360472}" presName="childText" presStyleLbl="conFgAcc1" presStyleIdx="2" presStyleCnt="3">
        <dgm:presLayoutVars>
          <dgm:bulletEnabled val="1"/>
        </dgm:presLayoutVars>
      </dgm:prSet>
      <dgm:spPr/>
    </dgm:pt>
  </dgm:ptLst>
  <dgm:cxnLst>
    <dgm:cxn modelId="{12D9B701-F4C5-B545-9717-0928200281E2}" type="presOf" srcId="{D4DA0A19-4893-B34B-8BBA-F10FDD360472}" destId="{C64523E6-0374-7349-AE19-DD463B466D84}" srcOrd="1" destOrd="0" presId="urn:microsoft.com/office/officeart/2005/8/layout/list1"/>
    <dgm:cxn modelId="{8A99E652-BD3C-3048-B200-8D73C29B3DAE}" type="presOf" srcId="{60AA6AE8-418B-134B-89D6-6200E842BA59}" destId="{EA187049-D9F4-9D4F-9176-49D29FE57C4F}" srcOrd="0" destOrd="0" presId="urn:microsoft.com/office/officeart/2005/8/layout/list1"/>
    <dgm:cxn modelId="{44238454-16C1-4E4D-A033-AB2BCE7445CA}" srcId="{60AA6AE8-418B-134B-89D6-6200E842BA59}" destId="{AF5CFB38-CDA4-E44B-A242-E6395D262605}" srcOrd="1" destOrd="0" parTransId="{4FFF2B4E-2AC0-584A-BDEA-5CF36758304B}" sibTransId="{291B6558-F28D-4F41-8798-2440EE18CD7A}"/>
    <dgm:cxn modelId="{F167C769-2680-094D-84E2-8514705C6FF1}" type="presOf" srcId="{A61F5744-EBDE-D74E-84AA-F31976F67C17}" destId="{26D3E0E5-F4DC-8A40-B459-AC06310E8E1A}" srcOrd="1" destOrd="0" presId="urn:microsoft.com/office/officeart/2005/8/layout/list1"/>
    <dgm:cxn modelId="{7E99736B-0411-624C-AD22-A19A274B854F}" type="presOf" srcId="{AF5CFB38-CDA4-E44B-A242-E6395D262605}" destId="{14C7114F-051C-F34C-B4D6-2287699ADE6F}" srcOrd="0" destOrd="0" presId="urn:microsoft.com/office/officeart/2005/8/layout/list1"/>
    <dgm:cxn modelId="{209E7A81-3AE7-CE48-818E-F2278F40273D}" type="presOf" srcId="{A61F5744-EBDE-D74E-84AA-F31976F67C17}" destId="{7D4A5E6D-5C98-5D45-8511-7B03C088539D}" srcOrd="0" destOrd="0" presId="urn:microsoft.com/office/officeart/2005/8/layout/list1"/>
    <dgm:cxn modelId="{F4EDB1A2-6595-024E-BFF3-FF63B0CC090C}" srcId="{60AA6AE8-418B-134B-89D6-6200E842BA59}" destId="{A61F5744-EBDE-D74E-84AA-F31976F67C17}" srcOrd="0" destOrd="0" parTransId="{D8148535-F0AA-0341-A044-FC50168B4F5C}" sibTransId="{FEFC535F-D8B6-C340-8CDC-2E91AE9DB09A}"/>
    <dgm:cxn modelId="{D8EDFFB6-7BD7-4441-B50C-E00744C5C71A}" srcId="{60AA6AE8-418B-134B-89D6-6200E842BA59}" destId="{D4DA0A19-4893-B34B-8BBA-F10FDD360472}" srcOrd="2" destOrd="0" parTransId="{43BB3365-66BA-0148-8B69-0FAB7474A836}" sibTransId="{C4763D99-2F76-354E-8C2B-F4193DA05ACD}"/>
    <dgm:cxn modelId="{8A5E77F1-595D-054D-A789-8BD77FD07165}" type="presOf" srcId="{D4DA0A19-4893-B34B-8BBA-F10FDD360472}" destId="{909E25E0-CD76-BC40-9F1F-865906FF8D15}" srcOrd="0" destOrd="0" presId="urn:microsoft.com/office/officeart/2005/8/layout/list1"/>
    <dgm:cxn modelId="{624AC3F9-9431-A946-827F-1132F265911E}" type="presOf" srcId="{AF5CFB38-CDA4-E44B-A242-E6395D262605}" destId="{472A52C1-0D3B-8647-A4EC-16EF25C10280}" srcOrd="1" destOrd="0" presId="urn:microsoft.com/office/officeart/2005/8/layout/list1"/>
    <dgm:cxn modelId="{3DE3B481-CE23-B642-9508-6980F5E232BF}" type="presParOf" srcId="{EA187049-D9F4-9D4F-9176-49D29FE57C4F}" destId="{BE35CBA3-D78E-9F49-BF4D-9E085101C3DF}" srcOrd="0" destOrd="0" presId="urn:microsoft.com/office/officeart/2005/8/layout/list1"/>
    <dgm:cxn modelId="{C4DB4740-533A-794B-A875-2EF9832F5F18}" type="presParOf" srcId="{BE35CBA3-D78E-9F49-BF4D-9E085101C3DF}" destId="{7D4A5E6D-5C98-5D45-8511-7B03C088539D}" srcOrd="0" destOrd="0" presId="urn:microsoft.com/office/officeart/2005/8/layout/list1"/>
    <dgm:cxn modelId="{9C6C74FE-CB16-2A47-899F-0FB9869987E6}" type="presParOf" srcId="{BE35CBA3-D78E-9F49-BF4D-9E085101C3DF}" destId="{26D3E0E5-F4DC-8A40-B459-AC06310E8E1A}" srcOrd="1" destOrd="0" presId="urn:microsoft.com/office/officeart/2005/8/layout/list1"/>
    <dgm:cxn modelId="{B5FAEAB1-3C00-0D4C-8AC1-4C90F377EA79}" type="presParOf" srcId="{EA187049-D9F4-9D4F-9176-49D29FE57C4F}" destId="{F33C3ACC-9933-DF46-AF81-8BAA2E784537}" srcOrd="1" destOrd="0" presId="urn:microsoft.com/office/officeart/2005/8/layout/list1"/>
    <dgm:cxn modelId="{3F015AC9-EDF5-0B46-B711-11DCDC956DBA}" type="presParOf" srcId="{EA187049-D9F4-9D4F-9176-49D29FE57C4F}" destId="{E0B77BD1-E4E1-B14F-ADF9-7D38B1821E1F}" srcOrd="2" destOrd="0" presId="urn:microsoft.com/office/officeart/2005/8/layout/list1"/>
    <dgm:cxn modelId="{AA0C2ACD-D6EA-3C42-B074-FF405DC94CF3}" type="presParOf" srcId="{EA187049-D9F4-9D4F-9176-49D29FE57C4F}" destId="{5188CA09-E537-4945-89D5-A9117C20EFFE}" srcOrd="3" destOrd="0" presId="urn:microsoft.com/office/officeart/2005/8/layout/list1"/>
    <dgm:cxn modelId="{99968BBD-AEB6-5E4D-B497-BFFC211E1CE9}" type="presParOf" srcId="{EA187049-D9F4-9D4F-9176-49D29FE57C4F}" destId="{F82F5D39-48F8-FD49-8C7F-8EB23E2722E2}" srcOrd="4" destOrd="0" presId="urn:microsoft.com/office/officeart/2005/8/layout/list1"/>
    <dgm:cxn modelId="{749E2F33-1FC9-C74D-B586-6A5781C8AFF3}" type="presParOf" srcId="{F82F5D39-48F8-FD49-8C7F-8EB23E2722E2}" destId="{14C7114F-051C-F34C-B4D6-2287699ADE6F}" srcOrd="0" destOrd="0" presId="urn:microsoft.com/office/officeart/2005/8/layout/list1"/>
    <dgm:cxn modelId="{5A9CB0A5-132E-E84F-8E31-BBC9578E91B2}" type="presParOf" srcId="{F82F5D39-48F8-FD49-8C7F-8EB23E2722E2}" destId="{472A52C1-0D3B-8647-A4EC-16EF25C10280}" srcOrd="1" destOrd="0" presId="urn:microsoft.com/office/officeart/2005/8/layout/list1"/>
    <dgm:cxn modelId="{61BFDBB2-E624-4F47-979B-818CF537FD4C}" type="presParOf" srcId="{EA187049-D9F4-9D4F-9176-49D29FE57C4F}" destId="{8F9F3223-7716-8744-B514-378BBCFFE074}" srcOrd="5" destOrd="0" presId="urn:microsoft.com/office/officeart/2005/8/layout/list1"/>
    <dgm:cxn modelId="{773EDE1A-D454-EE44-9A22-FC20D344DE5F}" type="presParOf" srcId="{EA187049-D9F4-9D4F-9176-49D29FE57C4F}" destId="{3259DC4C-2668-9749-8167-0AC0C47CC6A9}" srcOrd="6" destOrd="0" presId="urn:microsoft.com/office/officeart/2005/8/layout/list1"/>
    <dgm:cxn modelId="{AB7464D5-2D29-364B-AC8D-7391AD94EE1A}" type="presParOf" srcId="{EA187049-D9F4-9D4F-9176-49D29FE57C4F}" destId="{A4A0D095-F84E-1743-9D0E-28B32C720246}" srcOrd="7" destOrd="0" presId="urn:microsoft.com/office/officeart/2005/8/layout/list1"/>
    <dgm:cxn modelId="{E97C2738-9A53-104C-A738-A5790D0810F1}" type="presParOf" srcId="{EA187049-D9F4-9D4F-9176-49D29FE57C4F}" destId="{C58C3732-FCE3-BD49-9CC5-8BD0A2C40993}" srcOrd="8" destOrd="0" presId="urn:microsoft.com/office/officeart/2005/8/layout/list1"/>
    <dgm:cxn modelId="{26FFA9C5-6E3D-FF4C-BA90-9E585FB3C7CD}" type="presParOf" srcId="{C58C3732-FCE3-BD49-9CC5-8BD0A2C40993}" destId="{909E25E0-CD76-BC40-9F1F-865906FF8D15}" srcOrd="0" destOrd="0" presId="urn:microsoft.com/office/officeart/2005/8/layout/list1"/>
    <dgm:cxn modelId="{EDE95C50-0FA1-E349-860E-04623A1C6ADD}" type="presParOf" srcId="{C58C3732-FCE3-BD49-9CC5-8BD0A2C40993}" destId="{C64523E6-0374-7349-AE19-DD463B466D84}" srcOrd="1" destOrd="0" presId="urn:microsoft.com/office/officeart/2005/8/layout/list1"/>
    <dgm:cxn modelId="{849C0526-61D4-CC48-B572-0C85E44F086D}" type="presParOf" srcId="{EA187049-D9F4-9D4F-9176-49D29FE57C4F}" destId="{42F28A2B-A491-F34F-A193-D3798C350450}" srcOrd="9" destOrd="0" presId="urn:microsoft.com/office/officeart/2005/8/layout/list1"/>
    <dgm:cxn modelId="{F50818CB-C908-4E47-B2B1-18F807AD9B81}" type="presParOf" srcId="{EA187049-D9F4-9D4F-9176-49D29FE57C4F}" destId="{601B8C29-D099-B649-A5C6-1EE4F059A7DE}"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DAAF861-D199-4606-9C92-A0EF07506F4C}" type="doc">
      <dgm:prSet loTypeId="urn:microsoft.com/office/officeart/2005/8/layout/list1" loCatId="" qsTypeId="urn:microsoft.com/office/officeart/2005/8/quickstyle/simple1" qsCatId="simple" csTypeId="urn:microsoft.com/office/officeart/2005/8/colors/accent1_2" csCatId="accent1" phldr="1"/>
      <dgm:spPr/>
    </dgm:pt>
    <dgm:pt modelId="{5C4DD349-33A2-40E5-BFAF-C178611ADEE8}">
      <dgm:prSet phldrT="[Text]" custT="1"/>
      <dgm:spPr/>
      <dgm:t>
        <a:bodyPr/>
        <a:lstStyle/>
        <a:p>
          <a:r>
            <a:rPr lang="en-US" sz="2000" dirty="0"/>
            <a:t>Guided self-reflection</a:t>
          </a:r>
        </a:p>
      </dgm:t>
    </dgm:pt>
    <dgm:pt modelId="{B2FCE458-FAEE-463F-B534-1FA6029FAD33}" type="parTrans" cxnId="{948D43A4-D69C-4AD0-AC18-D5A42A102C8C}">
      <dgm:prSet/>
      <dgm:spPr/>
      <dgm:t>
        <a:bodyPr/>
        <a:lstStyle/>
        <a:p>
          <a:endParaRPr lang="en-US"/>
        </a:p>
      </dgm:t>
    </dgm:pt>
    <dgm:pt modelId="{21830DD3-A2C6-4213-8765-8D6B2FC0F47C}" type="sibTrans" cxnId="{948D43A4-D69C-4AD0-AC18-D5A42A102C8C}">
      <dgm:prSet/>
      <dgm:spPr/>
      <dgm:t>
        <a:bodyPr/>
        <a:lstStyle/>
        <a:p>
          <a:endParaRPr lang="en-US"/>
        </a:p>
      </dgm:t>
    </dgm:pt>
    <dgm:pt modelId="{38660439-DE31-4E1F-90AD-3A8E3270DE80}">
      <dgm:prSet phldrT="[Text]" custT="1"/>
      <dgm:spPr/>
      <dgm:t>
        <a:bodyPr/>
        <a:lstStyle/>
        <a:p>
          <a:r>
            <a:rPr lang="en-US" sz="2000" dirty="0"/>
            <a:t>Goal review- consider modifications or adjustments for future success.</a:t>
          </a:r>
        </a:p>
      </dgm:t>
    </dgm:pt>
    <dgm:pt modelId="{0C7AB638-FD6E-42BB-A944-3D278532B0AF}" type="parTrans" cxnId="{89650B9B-6BD3-4833-B627-06398480D2B4}">
      <dgm:prSet/>
      <dgm:spPr/>
      <dgm:t>
        <a:bodyPr/>
        <a:lstStyle/>
        <a:p>
          <a:endParaRPr lang="en-US"/>
        </a:p>
      </dgm:t>
    </dgm:pt>
    <dgm:pt modelId="{4079B408-5CA1-4788-93B6-932F4A0B8387}" type="sibTrans" cxnId="{89650B9B-6BD3-4833-B627-06398480D2B4}">
      <dgm:prSet/>
      <dgm:spPr/>
      <dgm:t>
        <a:bodyPr/>
        <a:lstStyle/>
        <a:p>
          <a:endParaRPr lang="en-US"/>
        </a:p>
      </dgm:t>
    </dgm:pt>
    <dgm:pt modelId="{BCE446CD-9D1E-4E49-8441-7058B86491FE}">
      <dgm:prSet phldrT="[Text]" custT="1"/>
      <dgm:spPr/>
      <dgm:t>
        <a:bodyPr/>
        <a:lstStyle/>
        <a:p>
          <a:r>
            <a:rPr lang="en-US" sz="2000" dirty="0"/>
            <a:t>Build relationships</a:t>
          </a:r>
        </a:p>
      </dgm:t>
    </dgm:pt>
    <dgm:pt modelId="{22DF5203-F25E-B548-B89D-2C3992708A9C}" type="parTrans" cxnId="{2CBFFE49-46E5-3F40-9F66-FDB5C90FFB63}">
      <dgm:prSet/>
      <dgm:spPr/>
      <dgm:t>
        <a:bodyPr/>
        <a:lstStyle/>
        <a:p>
          <a:endParaRPr lang="en-US"/>
        </a:p>
      </dgm:t>
    </dgm:pt>
    <dgm:pt modelId="{8457FB59-7222-854C-8102-4F50A05AE870}" type="sibTrans" cxnId="{2CBFFE49-46E5-3F40-9F66-FDB5C90FFB63}">
      <dgm:prSet/>
      <dgm:spPr/>
      <dgm:t>
        <a:bodyPr/>
        <a:lstStyle/>
        <a:p>
          <a:endParaRPr lang="en-US"/>
        </a:p>
      </dgm:t>
    </dgm:pt>
    <dgm:pt modelId="{7ED8BCB1-96CE-8442-8BF2-E75A6774A1D1}" type="pres">
      <dgm:prSet presAssocID="{3DAAF861-D199-4606-9C92-A0EF07506F4C}" presName="linear" presStyleCnt="0">
        <dgm:presLayoutVars>
          <dgm:dir/>
          <dgm:animLvl val="lvl"/>
          <dgm:resizeHandles val="exact"/>
        </dgm:presLayoutVars>
      </dgm:prSet>
      <dgm:spPr/>
    </dgm:pt>
    <dgm:pt modelId="{2DCD1B5D-9AB4-EA4C-ACB6-2A363D4CC52B}" type="pres">
      <dgm:prSet presAssocID="{BCE446CD-9D1E-4E49-8441-7058B86491FE}" presName="parentLin" presStyleCnt="0"/>
      <dgm:spPr/>
    </dgm:pt>
    <dgm:pt modelId="{DFF675C6-8889-2A4F-9B0F-276701C28E9F}" type="pres">
      <dgm:prSet presAssocID="{BCE446CD-9D1E-4E49-8441-7058B86491FE}" presName="parentLeftMargin" presStyleLbl="node1" presStyleIdx="0" presStyleCnt="3"/>
      <dgm:spPr/>
    </dgm:pt>
    <dgm:pt modelId="{C5B941A5-5530-0B40-945A-E288089C5DBE}" type="pres">
      <dgm:prSet presAssocID="{BCE446CD-9D1E-4E49-8441-7058B86491FE}" presName="parentText" presStyleLbl="node1" presStyleIdx="0" presStyleCnt="3" custScaleX="136264">
        <dgm:presLayoutVars>
          <dgm:chMax val="0"/>
          <dgm:bulletEnabled val="1"/>
        </dgm:presLayoutVars>
      </dgm:prSet>
      <dgm:spPr/>
    </dgm:pt>
    <dgm:pt modelId="{00D80B88-58DA-E149-AA44-241E8E42E0AF}" type="pres">
      <dgm:prSet presAssocID="{BCE446CD-9D1E-4E49-8441-7058B86491FE}" presName="negativeSpace" presStyleCnt="0"/>
      <dgm:spPr/>
    </dgm:pt>
    <dgm:pt modelId="{4000B44D-DEEC-914A-A388-7F7806EF2EA1}" type="pres">
      <dgm:prSet presAssocID="{BCE446CD-9D1E-4E49-8441-7058B86491FE}" presName="childText" presStyleLbl="conFgAcc1" presStyleIdx="0" presStyleCnt="3">
        <dgm:presLayoutVars>
          <dgm:bulletEnabled val="1"/>
        </dgm:presLayoutVars>
      </dgm:prSet>
      <dgm:spPr/>
    </dgm:pt>
    <dgm:pt modelId="{0363CC06-D320-0043-8E4A-93DD817E237C}" type="pres">
      <dgm:prSet presAssocID="{8457FB59-7222-854C-8102-4F50A05AE870}" presName="spaceBetweenRectangles" presStyleCnt="0"/>
      <dgm:spPr/>
    </dgm:pt>
    <dgm:pt modelId="{D3D13173-A146-0146-9BC3-C0352126B4B8}" type="pres">
      <dgm:prSet presAssocID="{5C4DD349-33A2-40E5-BFAF-C178611ADEE8}" presName="parentLin" presStyleCnt="0"/>
      <dgm:spPr/>
    </dgm:pt>
    <dgm:pt modelId="{9AFF8ABD-6DAD-DA40-BF04-8B5DA1F2B14A}" type="pres">
      <dgm:prSet presAssocID="{5C4DD349-33A2-40E5-BFAF-C178611ADEE8}" presName="parentLeftMargin" presStyleLbl="node1" presStyleIdx="0" presStyleCnt="3"/>
      <dgm:spPr/>
    </dgm:pt>
    <dgm:pt modelId="{A717B969-29FD-E340-ADB0-802BA6E3CB15}" type="pres">
      <dgm:prSet presAssocID="{5C4DD349-33A2-40E5-BFAF-C178611ADEE8}" presName="parentText" presStyleLbl="node1" presStyleIdx="1" presStyleCnt="3" custScaleX="136264">
        <dgm:presLayoutVars>
          <dgm:chMax val="0"/>
          <dgm:bulletEnabled val="1"/>
        </dgm:presLayoutVars>
      </dgm:prSet>
      <dgm:spPr/>
    </dgm:pt>
    <dgm:pt modelId="{3F469D52-651E-8D47-BA1A-03535C0A8A70}" type="pres">
      <dgm:prSet presAssocID="{5C4DD349-33A2-40E5-BFAF-C178611ADEE8}" presName="negativeSpace" presStyleCnt="0"/>
      <dgm:spPr/>
    </dgm:pt>
    <dgm:pt modelId="{50B32EB7-F44D-A343-A126-D16DEB3F103E}" type="pres">
      <dgm:prSet presAssocID="{5C4DD349-33A2-40E5-BFAF-C178611ADEE8}" presName="childText" presStyleLbl="conFgAcc1" presStyleIdx="1" presStyleCnt="3">
        <dgm:presLayoutVars>
          <dgm:bulletEnabled val="1"/>
        </dgm:presLayoutVars>
      </dgm:prSet>
      <dgm:spPr/>
    </dgm:pt>
    <dgm:pt modelId="{AE235913-D6A6-244C-87E5-A9188F1CA92B}" type="pres">
      <dgm:prSet presAssocID="{21830DD3-A2C6-4213-8765-8D6B2FC0F47C}" presName="spaceBetweenRectangles" presStyleCnt="0"/>
      <dgm:spPr/>
    </dgm:pt>
    <dgm:pt modelId="{C74DDCCE-D3C0-7846-94AB-989CD6E7BA19}" type="pres">
      <dgm:prSet presAssocID="{38660439-DE31-4E1F-90AD-3A8E3270DE80}" presName="parentLin" presStyleCnt="0"/>
      <dgm:spPr/>
    </dgm:pt>
    <dgm:pt modelId="{6EEE971D-227A-734C-9105-24A91956C0D9}" type="pres">
      <dgm:prSet presAssocID="{38660439-DE31-4E1F-90AD-3A8E3270DE80}" presName="parentLeftMargin" presStyleLbl="node1" presStyleIdx="1" presStyleCnt="3"/>
      <dgm:spPr/>
    </dgm:pt>
    <dgm:pt modelId="{597D0293-D10C-FC4F-8DD6-E6471459C53E}" type="pres">
      <dgm:prSet presAssocID="{38660439-DE31-4E1F-90AD-3A8E3270DE80}" presName="parentText" presStyleLbl="node1" presStyleIdx="2" presStyleCnt="3" custScaleX="136264">
        <dgm:presLayoutVars>
          <dgm:chMax val="0"/>
          <dgm:bulletEnabled val="1"/>
        </dgm:presLayoutVars>
      </dgm:prSet>
      <dgm:spPr/>
    </dgm:pt>
    <dgm:pt modelId="{99AFE8DA-215A-3E44-8C46-9A7A806F5647}" type="pres">
      <dgm:prSet presAssocID="{38660439-DE31-4E1F-90AD-3A8E3270DE80}" presName="negativeSpace" presStyleCnt="0"/>
      <dgm:spPr/>
    </dgm:pt>
    <dgm:pt modelId="{31BD78C4-42EA-8746-9134-FDF8A2496162}" type="pres">
      <dgm:prSet presAssocID="{38660439-DE31-4E1F-90AD-3A8E3270DE80}" presName="childText" presStyleLbl="conFgAcc1" presStyleIdx="2" presStyleCnt="3">
        <dgm:presLayoutVars>
          <dgm:bulletEnabled val="1"/>
        </dgm:presLayoutVars>
      </dgm:prSet>
      <dgm:spPr/>
    </dgm:pt>
  </dgm:ptLst>
  <dgm:cxnLst>
    <dgm:cxn modelId="{F8043701-EC8F-404E-A7E2-4A002C827546}" type="presOf" srcId="{BCE446CD-9D1E-4E49-8441-7058B86491FE}" destId="{C5B941A5-5530-0B40-945A-E288089C5DBE}" srcOrd="1" destOrd="0" presId="urn:microsoft.com/office/officeart/2005/8/layout/list1"/>
    <dgm:cxn modelId="{E81ED027-D415-3F48-8078-7B467A8C4BB8}" type="presOf" srcId="{5C4DD349-33A2-40E5-BFAF-C178611ADEE8}" destId="{A717B969-29FD-E340-ADB0-802BA6E3CB15}" srcOrd="1" destOrd="0" presId="urn:microsoft.com/office/officeart/2005/8/layout/list1"/>
    <dgm:cxn modelId="{261AF032-E111-7349-A4F7-FD750A2C9E19}" type="presOf" srcId="{5C4DD349-33A2-40E5-BFAF-C178611ADEE8}" destId="{9AFF8ABD-6DAD-DA40-BF04-8B5DA1F2B14A}" srcOrd="0" destOrd="0" presId="urn:microsoft.com/office/officeart/2005/8/layout/list1"/>
    <dgm:cxn modelId="{E7268942-9450-0B42-B828-EB79D4D5EE51}" type="presOf" srcId="{38660439-DE31-4E1F-90AD-3A8E3270DE80}" destId="{597D0293-D10C-FC4F-8DD6-E6471459C53E}" srcOrd="1" destOrd="0" presId="urn:microsoft.com/office/officeart/2005/8/layout/list1"/>
    <dgm:cxn modelId="{2CBFFE49-46E5-3F40-9F66-FDB5C90FFB63}" srcId="{3DAAF861-D199-4606-9C92-A0EF07506F4C}" destId="{BCE446CD-9D1E-4E49-8441-7058B86491FE}" srcOrd="0" destOrd="0" parTransId="{22DF5203-F25E-B548-B89D-2C3992708A9C}" sibTransId="{8457FB59-7222-854C-8102-4F50A05AE870}"/>
    <dgm:cxn modelId="{D3A86262-8ABE-FA44-9A3E-B9AB3E662333}" type="presOf" srcId="{BCE446CD-9D1E-4E49-8441-7058B86491FE}" destId="{DFF675C6-8889-2A4F-9B0F-276701C28E9F}" srcOrd="0" destOrd="0" presId="urn:microsoft.com/office/officeart/2005/8/layout/list1"/>
    <dgm:cxn modelId="{AE23666D-C650-524C-A3B9-BAA4BEC130F4}" type="presOf" srcId="{3DAAF861-D199-4606-9C92-A0EF07506F4C}" destId="{7ED8BCB1-96CE-8442-8BF2-E75A6774A1D1}" srcOrd="0" destOrd="0" presId="urn:microsoft.com/office/officeart/2005/8/layout/list1"/>
    <dgm:cxn modelId="{89650B9B-6BD3-4833-B627-06398480D2B4}" srcId="{3DAAF861-D199-4606-9C92-A0EF07506F4C}" destId="{38660439-DE31-4E1F-90AD-3A8E3270DE80}" srcOrd="2" destOrd="0" parTransId="{0C7AB638-FD6E-42BB-A944-3D278532B0AF}" sibTransId="{4079B408-5CA1-4788-93B6-932F4A0B8387}"/>
    <dgm:cxn modelId="{948D43A4-D69C-4AD0-AC18-D5A42A102C8C}" srcId="{3DAAF861-D199-4606-9C92-A0EF07506F4C}" destId="{5C4DD349-33A2-40E5-BFAF-C178611ADEE8}" srcOrd="1" destOrd="0" parTransId="{B2FCE458-FAEE-463F-B534-1FA6029FAD33}" sibTransId="{21830DD3-A2C6-4213-8765-8D6B2FC0F47C}"/>
    <dgm:cxn modelId="{0FA85DF2-DF7A-2249-B343-884AD2A9D901}" type="presOf" srcId="{38660439-DE31-4E1F-90AD-3A8E3270DE80}" destId="{6EEE971D-227A-734C-9105-24A91956C0D9}" srcOrd="0" destOrd="0" presId="urn:microsoft.com/office/officeart/2005/8/layout/list1"/>
    <dgm:cxn modelId="{921F2E55-FF1D-FB4D-BD5F-322F3D7FA27C}" type="presParOf" srcId="{7ED8BCB1-96CE-8442-8BF2-E75A6774A1D1}" destId="{2DCD1B5D-9AB4-EA4C-ACB6-2A363D4CC52B}" srcOrd="0" destOrd="0" presId="urn:microsoft.com/office/officeart/2005/8/layout/list1"/>
    <dgm:cxn modelId="{A41CB5EA-42E5-264B-80A2-DD2FF1699223}" type="presParOf" srcId="{2DCD1B5D-9AB4-EA4C-ACB6-2A363D4CC52B}" destId="{DFF675C6-8889-2A4F-9B0F-276701C28E9F}" srcOrd="0" destOrd="0" presId="urn:microsoft.com/office/officeart/2005/8/layout/list1"/>
    <dgm:cxn modelId="{B94795DC-95F6-5D4D-9D75-0FB4CA5613AE}" type="presParOf" srcId="{2DCD1B5D-9AB4-EA4C-ACB6-2A363D4CC52B}" destId="{C5B941A5-5530-0B40-945A-E288089C5DBE}" srcOrd="1" destOrd="0" presId="urn:microsoft.com/office/officeart/2005/8/layout/list1"/>
    <dgm:cxn modelId="{6F2566EA-7F8E-184D-8646-D6C0ABEB6E2C}" type="presParOf" srcId="{7ED8BCB1-96CE-8442-8BF2-E75A6774A1D1}" destId="{00D80B88-58DA-E149-AA44-241E8E42E0AF}" srcOrd="1" destOrd="0" presId="urn:microsoft.com/office/officeart/2005/8/layout/list1"/>
    <dgm:cxn modelId="{FD86CD73-79AE-5B47-AEBE-8674DF80CBC4}" type="presParOf" srcId="{7ED8BCB1-96CE-8442-8BF2-E75A6774A1D1}" destId="{4000B44D-DEEC-914A-A388-7F7806EF2EA1}" srcOrd="2" destOrd="0" presId="urn:microsoft.com/office/officeart/2005/8/layout/list1"/>
    <dgm:cxn modelId="{CA6D3D08-E0E8-E445-9176-D89A255AC3BF}" type="presParOf" srcId="{7ED8BCB1-96CE-8442-8BF2-E75A6774A1D1}" destId="{0363CC06-D320-0043-8E4A-93DD817E237C}" srcOrd="3" destOrd="0" presId="urn:microsoft.com/office/officeart/2005/8/layout/list1"/>
    <dgm:cxn modelId="{A8CDC043-6AD4-1543-B188-95E5156AB346}" type="presParOf" srcId="{7ED8BCB1-96CE-8442-8BF2-E75A6774A1D1}" destId="{D3D13173-A146-0146-9BC3-C0352126B4B8}" srcOrd="4" destOrd="0" presId="urn:microsoft.com/office/officeart/2005/8/layout/list1"/>
    <dgm:cxn modelId="{66DD4157-2711-7F49-B50C-70FFE23E21C2}" type="presParOf" srcId="{D3D13173-A146-0146-9BC3-C0352126B4B8}" destId="{9AFF8ABD-6DAD-DA40-BF04-8B5DA1F2B14A}" srcOrd="0" destOrd="0" presId="urn:microsoft.com/office/officeart/2005/8/layout/list1"/>
    <dgm:cxn modelId="{842CECF2-C6FA-A846-8EB6-9268B545D397}" type="presParOf" srcId="{D3D13173-A146-0146-9BC3-C0352126B4B8}" destId="{A717B969-29FD-E340-ADB0-802BA6E3CB15}" srcOrd="1" destOrd="0" presId="urn:microsoft.com/office/officeart/2005/8/layout/list1"/>
    <dgm:cxn modelId="{C2DA6109-9382-DA4F-A467-8D099084FA4F}" type="presParOf" srcId="{7ED8BCB1-96CE-8442-8BF2-E75A6774A1D1}" destId="{3F469D52-651E-8D47-BA1A-03535C0A8A70}" srcOrd="5" destOrd="0" presId="urn:microsoft.com/office/officeart/2005/8/layout/list1"/>
    <dgm:cxn modelId="{79979CEE-869F-1347-A54F-4574253BA7BD}" type="presParOf" srcId="{7ED8BCB1-96CE-8442-8BF2-E75A6774A1D1}" destId="{50B32EB7-F44D-A343-A126-D16DEB3F103E}" srcOrd="6" destOrd="0" presId="urn:microsoft.com/office/officeart/2005/8/layout/list1"/>
    <dgm:cxn modelId="{C495040C-93E8-7149-B1DA-27E7A50673EA}" type="presParOf" srcId="{7ED8BCB1-96CE-8442-8BF2-E75A6774A1D1}" destId="{AE235913-D6A6-244C-87E5-A9188F1CA92B}" srcOrd="7" destOrd="0" presId="urn:microsoft.com/office/officeart/2005/8/layout/list1"/>
    <dgm:cxn modelId="{A38DBC89-0E53-EF40-B4A4-FDB99041E727}" type="presParOf" srcId="{7ED8BCB1-96CE-8442-8BF2-E75A6774A1D1}" destId="{C74DDCCE-D3C0-7846-94AB-989CD6E7BA19}" srcOrd="8" destOrd="0" presId="urn:microsoft.com/office/officeart/2005/8/layout/list1"/>
    <dgm:cxn modelId="{361314FC-6A20-6A4B-A178-A97D864D807B}" type="presParOf" srcId="{C74DDCCE-D3C0-7846-94AB-989CD6E7BA19}" destId="{6EEE971D-227A-734C-9105-24A91956C0D9}" srcOrd="0" destOrd="0" presId="urn:microsoft.com/office/officeart/2005/8/layout/list1"/>
    <dgm:cxn modelId="{D2DD45DB-245C-1B4F-9EDA-B709385D66E4}" type="presParOf" srcId="{C74DDCCE-D3C0-7846-94AB-989CD6E7BA19}" destId="{597D0293-D10C-FC4F-8DD6-E6471459C53E}" srcOrd="1" destOrd="0" presId="urn:microsoft.com/office/officeart/2005/8/layout/list1"/>
    <dgm:cxn modelId="{75CE3D21-CBE3-D44D-BE98-119FA334E0BA}" type="presParOf" srcId="{7ED8BCB1-96CE-8442-8BF2-E75A6774A1D1}" destId="{99AFE8DA-215A-3E44-8C46-9A7A806F5647}" srcOrd="9" destOrd="0" presId="urn:microsoft.com/office/officeart/2005/8/layout/list1"/>
    <dgm:cxn modelId="{BF60E66F-309D-B744-9342-DF943A5671F1}" type="presParOf" srcId="{7ED8BCB1-96CE-8442-8BF2-E75A6774A1D1}" destId="{31BD78C4-42EA-8746-9134-FDF8A249616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5E72CBB-6E71-2244-A61B-CCFF546CAFFB}"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en-US"/>
        </a:p>
      </dgm:t>
    </dgm:pt>
    <dgm:pt modelId="{9F3C63E1-6A68-B841-A9FB-90E812BE288E}">
      <dgm:prSet phldrT="[Text]" custT="1"/>
      <dgm:spPr/>
      <dgm:t>
        <a:bodyPr/>
        <a:lstStyle/>
        <a:p>
          <a:r>
            <a:rPr lang="en-US" sz="1800" dirty="0"/>
            <a:t>Direct instruction in areas of need.</a:t>
          </a:r>
        </a:p>
      </dgm:t>
    </dgm:pt>
    <dgm:pt modelId="{59944BC7-321B-3A48-B054-CBE09B0B9801}" type="parTrans" cxnId="{5E51A074-CBCD-5C47-BD97-0CCBDEE0DB2A}">
      <dgm:prSet/>
      <dgm:spPr/>
      <dgm:t>
        <a:bodyPr/>
        <a:lstStyle/>
        <a:p>
          <a:endParaRPr lang="en-US"/>
        </a:p>
      </dgm:t>
    </dgm:pt>
    <dgm:pt modelId="{6E9DEF40-0EB0-A84D-BD47-520F6A8757F4}" type="sibTrans" cxnId="{5E51A074-CBCD-5C47-BD97-0CCBDEE0DB2A}">
      <dgm:prSet/>
      <dgm:spPr/>
      <dgm:t>
        <a:bodyPr/>
        <a:lstStyle/>
        <a:p>
          <a:endParaRPr lang="en-US"/>
        </a:p>
      </dgm:t>
    </dgm:pt>
    <dgm:pt modelId="{73827E5B-06C4-A344-BCD7-2A0D9EB74888}">
      <dgm:prSet phldrT="[Text]" custT="1"/>
      <dgm:spPr/>
      <dgm:t>
        <a:bodyPr/>
        <a:lstStyle/>
        <a:p>
          <a:r>
            <a:rPr lang="en-US" sz="1800" dirty="0"/>
            <a:t>Practice strategies to support application in other environments.</a:t>
          </a:r>
        </a:p>
      </dgm:t>
    </dgm:pt>
    <dgm:pt modelId="{B636E735-4922-824A-B82C-A8EAD18863C1}" type="parTrans" cxnId="{7B1F17AE-F2C5-7849-B6BE-2B0AF6CE0D11}">
      <dgm:prSet/>
      <dgm:spPr/>
      <dgm:t>
        <a:bodyPr/>
        <a:lstStyle/>
        <a:p>
          <a:endParaRPr lang="en-US"/>
        </a:p>
      </dgm:t>
    </dgm:pt>
    <dgm:pt modelId="{3B671B5E-DDD0-D54F-8AB1-11747FA94913}" type="sibTrans" cxnId="{7B1F17AE-F2C5-7849-B6BE-2B0AF6CE0D11}">
      <dgm:prSet/>
      <dgm:spPr/>
      <dgm:t>
        <a:bodyPr/>
        <a:lstStyle/>
        <a:p>
          <a:endParaRPr lang="en-US"/>
        </a:p>
      </dgm:t>
    </dgm:pt>
    <dgm:pt modelId="{FFEF3ECB-BF52-E14D-BE5B-34922D3C7886}">
      <dgm:prSet phldrT="[Text]" custT="1"/>
      <dgm:spPr/>
      <dgm:t>
        <a:bodyPr/>
        <a:lstStyle/>
        <a:p>
          <a:r>
            <a:rPr lang="en-US" sz="1800" dirty="0"/>
            <a:t>Use high-yield instructional strategies.</a:t>
          </a:r>
        </a:p>
      </dgm:t>
    </dgm:pt>
    <dgm:pt modelId="{C57E7475-2C61-8446-A5D8-A61C66937DED}" type="parTrans" cxnId="{BFC3EEE8-9143-5144-9606-31C8AD26AF18}">
      <dgm:prSet/>
      <dgm:spPr/>
      <dgm:t>
        <a:bodyPr/>
        <a:lstStyle/>
        <a:p>
          <a:endParaRPr lang="en-US"/>
        </a:p>
      </dgm:t>
    </dgm:pt>
    <dgm:pt modelId="{1045E8EA-7FDD-4249-B92D-7422A4CA8513}" type="sibTrans" cxnId="{BFC3EEE8-9143-5144-9606-31C8AD26AF18}">
      <dgm:prSet/>
      <dgm:spPr/>
      <dgm:t>
        <a:bodyPr/>
        <a:lstStyle/>
        <a:p>
          <a:endParaRPr lang="en-US"/>
        </a:p>
      </dgm:t>
    </dgm:pt>
    <dgm:pt modelId="{585B2012-8280-A249-8DC3-5574407322BD}" type="pres">
      <dgm:prSet presAssocID="{C5E72CBB-6E71-2244-A61B-CCFF546CAFFB}" presName="linear" presStyleCnt="0">
        <dgm:presLayoutVars>
          <dgm:dir/>
          <dgm:animLvl val="lvl"/>
          <dgm:resizeHandles val="exact"/>
        </dgm:presLayoutVars>
      </dgm:prSet>
      <dgm:spPr/>
    </dgm:pt>
    <dgm:pt modelId="{05693663-B047-8444-A0E6-D2B9E54327D8}" type="pres">
      <dgm:prSet presAssocID="{9F3C63E1-6A68-B841-A9FB-90E812BE288E}" presName="parentLin" presStyleCnt="0"/>
      <dgm:spPr/>
    </dgm:pt>
    <dgm:pt modelId="{03F73326-098D-734B-AFF3-626B483384E2}" type="pres">
      <dgm:prSet presAssocID="{9F3C63E1-6A68-B841-A9FB-90E812BE288E}" presName="parentLeftMargin" presStyleLbl="node1" presStyleIdx="0" presStyleCnt="3"/>
      <dgm:spPr/>
    </dgm:pt>
    <dgm:pt modelId="{74EBE2EE-83D9-A149-8967-17743314A7FC}" type="pres">
      <dgm:prSet presAssocID="{9F3C63E1-6A68-B841-A9FB-90E812BE288E}" presName="parentText" presStyleLbl="node1" presStyleIdx="0" presStyleCnt="3">
        <dgm:presLayoutVars>
          <dgm:chMax val="0"/>
          <dgm:bulletEnabled val="1"/>
        </dgm:presLayoutVars>
      </dgm:prSet>
      <dgm:spPr/>
    </dgm:pt>
    <dgm:pt modelId="{C0DCD661-6327-AD4B-B927-BE1892BD5ACB}" type="pres">
      <dgm:prSet presAssocID="{9F3C63E1-6A68-B841-A9FB-90E812BE288E}" presName="negativeSpace" presStyleCnt="0"/>
      <dgm:spPr/>
    </dgm:pt>
    <dgm:pt modelId="{02EDF369-EB3E-BC4C-BC4E-D245F2670870}" type="pres">
      <dgm:prSet presAssocID="{9F3C63E1-6A68-B841-A9FB-90E812BE288E}" presName="childText" presStyleLbl="conFgAcc1" presStyleIdx="0" presStyleCnt="3">
        <dgm:presLayoutVars>
          <dgm:bulletEnabled val="1"/>
        </dgm:presLayoutVars>
      </dgm:prSet>
      <dgm:spPr/>
    </dgm:pt>
    <dgm:pt modelId="{6AF8B635-EDB4-634A-9459-B0DDB2CECC04}" type="pres">
      <dgm:prSet presAssocID="{6E9DEF40-0EB0-A84D-BD47-520F6A8757F4}" presName="spaceBetweenRectangles" presStyleCnt="0"/>
      <dgm:spPr/>
    </dgm:pt>
    <dgm:pt modelId="{D45860A2-3E29-B74B-B568-D245BD50D1E9}" type="pres">
      <dgm:prSet presAssocID="{73827E5B-06C4-A344-BCD7-2A0D9EB74888}" presName="parentLin" presStyleCnt="0"/>
      <dgm:spPr/>
    </dgm:pt>
    <dgm:pt modelId="{5D3D64CB-F919-E740-9A08-840C636BBEC2}" type="pres">
      <dgm:prSet presAssocID="{73827E5B-06C4-A344-BCD7-2A0D9EB74888}" presName="parentLeftMargin" presStyleLbl="node1" presStyleIdx="0" presStyleCnt="3"/>
      <dgm:spPr/>
    </dgm:pt>
    <dgm:pt modelId="{D4D346F7-6DD9-4E40-9C16-35A331925FB9}" type="pres">
      <dgm:prSet presAssocID="{73827E5B-06C4-A344-BCD7-2A0D9EB74888}" presName="parentText" presStyleLbl="node1" presStyleIdx="1" presStyleCnt="3">
        <dgm:presLayoutVars>
          <dgm:chMax val="0"/>
          <dgm:bulletEnabled val="1"/>
        </dgm:presLayoutVars>
      </dgm:prSet>
      <dgm:spPr/>
    </dgm:pt>
    <dgm:pt modelId="{192C39E4-5C1C-454D-9DDF-9BE779F3163D}" type="pres">
      <dgm:prSet presAssocID="{73827E5B-06C4-A344-BCD7-2A0D9EB74888}" presName="negativeSpace" presStyleCnt="0"/>
      <dgm:spPr/>
    </dgm:pt>
    <dgm:pt modelId="{3E580F4F-1106-294E-9756-B9DF9BFCFC85}" type="pres">
      <dgm:prSet presAssocID="{73827E5B-06C4-A344-BCD7-2A0D9EB74888}" presName="childText" presStyleLbl="conFgAcc1" presStyleIdx="1" presStyleCnt="3">
        <dgm:presLayoutVars>
          <dgm:bulletEnabled val="1"/>
        </dgm:presLayoutVars>
      </dgm:prSet>
      <dgm:spPr/>
    </dgm:pt>
    <dgm:pt modelId="{D2C290EC-6987-B742-9194-F493BD398913}" type="pres">
      <dgm:prSet presAssocID="{3B671B5E-DDD0-D54F-8AB1-11747FA94913}" presName="spaceBetweenRectangles" presStyleCnt="0"/>
      <dgm:spPr/>
    </dgm:pt>
    <dgm:pt modelId="{76153F3F-EDF6-AC45-99CB-DE1F1A8B44DB}" type="pres">
      <dgm:prSet presAssocID="{FFEF3ECB-BF52-E14D-BE5B-34922D3C7886}" presName="parentLin" presStyleCnt="0"/>
      <dgm:spPr/>
    </dgm:pt>
    <dgm:pt modelId="{F255B488-2AC5-8947-AAA1-EB15716F8214}" type="pres">
      <dgm:prSet presAssocID="{FFEF3ECB-BF52-E14D-BE5B-34922D3C7886}" presName="parentLeftMargin" presStyleLbl="node1" presStyleIdx="1" presStyleCnt="3"/>
      <dgm:spPr/>
    </dgm:pt>
    <dgm:pt modelId="{AA76F0E2-E675-4943-A460-FD08294F1BAA}" type="pres">
      <dgm:prSet presAssocID="{FFEF3ECB-BF52-E14D-BE5B-34922D3C7886}" presName="parentText" presStyleLbl="node1" presStyleIdx="2" presStyleCnt="3">
        <dgm:presLayoutVars>
          <dgm:chMax val="0"/>
          <dgm:bulletEnabled val="1"/>
        </dgm:presLayoutVars>
      </dgm:prSet>
      <dgm:spPr/>
    </dgm:pt>
    <dgm:pt modelId="{3CD54A87-11C4-4E4E-A43D-7A2E70770E1A}" type="pres">
      <dgm:prSet presAssocID="{FFEF3ECB-BF52-E14D-BE5B-34922D3C7886}" presName="negativeSpace" presStyleCnt="0"/>
      <dgm:spPr/>
    </dgm:pt>
    <dgm:pt modelId="{FBC2F014-FB47-2D42-A61D-22F108060C09}" type="pres">
      <dgm:prSet presAssocID="{FFEF3ECB-BF52-E14D-BE5B-34922D3C7886}" presName="childText" presStyleLbl="conFgAcc1" presStyleIdx="2" presStyleCnt="3">
        <dgm:presLayoutVars>
          <dgm:bulletEnabled val="1"/>
        </dgm:presLayoutVars>
      </dgm:prSet>
      <dgm:spPr/>
    </dgm:pt>
  </dgm:ptLst>
  <dgm:cxnLst>
    <dgm:cxn modelId="{FEB2080F-D832-BE44-AB53-30E067E0AD60}" type="presOf" srcId="{C5E72CBB-6E71-2244-A61B-CCFF546CAFFB}" destId="{585B2012-8280-A249-8DC3-5574407322BD}" srcOrd="0" destOrd="0" presId="urn:microsoft.com/office/officeart/2005/8/layout/list1"/>
    <dgm:cxn modelId="{0606335E-69F3-2341-B103-7D315C82D3D4}" type="presOf" srcId="{FFEF3ECB-BF52-E14D-BE5B-34922D3C7886}" destId="{AA76F0E2-E675-4943-A460-FD08294F1BAA}" srcOrd="1" destOrd="0" presId="urn:microsoft.com/office/officeart/2005/8/layout/list1"/>
    <dgm:cxn modelId="{BE5DD862-4AE2-134E-8445-269D0AF582EE}" type="presOf" srcId="{9F3C63E1-6A68-B841-A9FB-90E812BE288E}" destId="{03F73326-098D-734B-AFF3-626B483384E2}" srcOrd="0" destOrd="0" presId="urn:microsoft.com/office/officeart/2005/8/layout/list1"/>
    <dgm:cxn modelId="{5E51A074-CBCD-5C47-BD97-0CCBDEE0DB2A}" srcId="{C5E72CBB-6E71-2244-A61B-CCFF546CAFFB}" destId="{9F3C63E1-6A68-B841-A9FB-90E812BE288E}" srcOrd="0" destOrd="0" parTransId="{59944BC7-321B-3A48-B054-CBE09B0B9801}" sibTransId="{6E9DEF40-0EB0-A84D-BD47-520F6A8757F4}"/>
    <dgm:cxn modelId="{C025FD88-4E09-284D-87DD-7EEEC639ABE6}" type="presOf" srcId="{9F3C63E1-6A68-B841-A9FB-90E812BE288E}" destId="{74EBE2EE-83D9-A149-8967-17743314A7FC}" srcOrd="1" destOrd="0" presId="urn:microsoft.com/office/officeart/2005/8/layout/list1"/>
    <dgm:cxn modelId="{3642298F-9DAD-804E-80E0-9869C62C963A}" type="presOf" srcId="{73827E5B-06C4-A344-BCD7-2A0D9EB74888}" destId="{5D3D64CB-F919-E740-9A08-840C636BBEC2}" srcOrd="0" destOrd="0" presId="urn:microsoft.com/office/officeart/2005/8/layout/list1"/>
    <dgm:cxn modelId="{7B1F17AE-F2C5-7849-B6BE-2B0AF6CE0D11}" srcId="{C5E72CBB-6E71-2244-A61B-CCFF546CAFFB}" destId="{73827E5B-06C4-A344-BCD7-2A0D9EB74888}" srcOrd="1" destOrd="0" parTransId="{B636E735-4922-824A-B82C-A8EAD18863C1}" sibTransId="{3B671B5E-DDD0-D54F-8AB1-11747FA94913}"/>
    <dgm:cxn modelId="{A89CCADB-2D81-8344-977D-0A343CAE4D9B}" type="presOf" srcId="{FFEF3ECB-BF52-E14D-BE5B-34922D3C7886}" destId="{F255B488-2AC5-8947-AAA1-EB15716F8214}" srcOrd="0" destOrd="0" presId="urn:microsoft.com/office/officeart/2005/8/layout/list1"/>
    <dgm:cxn modelId="{BFC3EEE8-9143-5144-9606-31C8AD26AF18}" srcId="{C5E72CBB-6E71-2244-A61B-CCFF546CAFFB}" destId="{FFEF3ECB-BF52-E14D-BE5B-34922D3C7886}" srcOrd="2" destOrd="0" parTransId="{C57E7475-2C61-8446-A5D8-A61C66937DED}" sibTransId="{1045E8EA-7FDD-4249-B92D-7422A4CA8513}"/>
    <dgm:cxn modelId="{79DB95EB-B8F6-BA40-B7BC-2A2863E2AAA5}" type="presOf" srcId="{73827E5B-06C4-A344-BCD7-2A0D9EB74888}" destId="{D4D346F7-6DD9-4E40-9C16-35A331925FB9}" srcOrd="1" destOrd="0" presId="urn:microsoft.com/office/officeart/2005/8/layout/list1"/>
    <dgm:cxn modelId="{B9B27A79-916C-C846-8B4B-DB3A4B44A6AA}" type="presParOf" srcId="{585B2012-8280-A249-8DC3-5574407322BD}" destId="{05693663-B047-8444-A0E6-D2B9E54327D8}" srcOrd="0" destOrd="0" presId="urn:microsoft.com/office/officeart/2005/8/layout/list1"/>
    <dgm:cxn modelId="{690EB461-1E56-B448-906E-812F625E1ED0}" type="presParOf" srcId="{05693663-B047-8444-A0E6-D2B9E54327D8}" destId="{03F73326-098D-734B-AFF3-626B483384E2}" srcOrd="0" destOrd="0" presId="urn:microsoft.com/office/officeart/2005/8/layout/list1"/>
    <dgm:cxn modelId="{29585183-89C7-EC43-831F-793F33664060}" type="presParOf" srcId="{05693663-B047-8444-A0E6-D2B9E54327D8}" destId="{74EBE2EE-83D9-A149-8967-17743314A7FC}" srcOrd="1" destOrd="0" presId="urn:microsoft.com/office/officeart/2005/8/layout/list1"/>
    <dgm:cxn modelId="{46A92C1B-761D-2C4E-A543-B4E321D24CF3}" type="presParOf" srcId="{585B2012-8280-A249-8DC3-5574407322BD}" destId="{C0DCD661-6327-AD4B-B927-BE1892BD5ACB}" srcOrd="1" destOrd="0" presId="urn:microsoft.com/office/officeart/2005/8/layout/list1"/>
    <dgm:cxn modelId="{EF249089-B2C9-AD4D-9E5E-3EB8E9CA4A19}" type="presParOf" srcId="{585B2012-8280-A249-8DC3-5574407322BD}" destId="{02EDF369-EB3E-BC4C-BC4E-D245F2670870}" srcOrd="2" destOrd="0" presId="urn:microsoft.com/office/officeart/2005/8/layout/list1"/>
    <dgm:cxn modelId="{86A46D15-EE12-6145-8171-EFDD8C898E86}" type="presParOf" srcId="{585B2012-8280-A249-8DC3-5574407322BD}" destId="{6AF8B635-EDB4-634A-9459-B0DDB2CECC04}" srcOrd="3" destOrd="0" presId="urn:microsoft.com/office/officeart/2005/8/layout/list1"/>
    <dgm:cxn modelId="{51BF4592-1514-4F41-8F1C-7B76282BB232}" type="presParOf" srcId="{585B2012-8280-A249-8DC3-5574407322BD}" destId="{D45860A2-3E29-B74B-B568-D245BD50D1E9}" srcOrd="4" destOrd="0" presId="urn:microsoft.com/office/officeart/2005/8/layout/list1"/>
    <dgm:cxn modelId="{9C2EF5E7-8471-CB49-A96B-52AC25C58C0D}" type="presParOf" srcId="{D45860A2-3E29-B74B-B568-D245BD50D1E9}" destId="{5D3D64CB-F919-E740-9A08-840C636BBEC2}" srcOrd="0" destOrd="0" presId="urn:microsoft.com/office/officeart/2005/8/layout/list1"/>
    <dgm:cxn modelId="{8E15F02A-9544-5248-92B0-9B0B69A6F74F}" type="presParOf" srcId="{D45860A2-3E29-B74B-B568-D245BD50D1E9}" destId="{D4D346F7-6DD9-4E40-9C16-35A331925FB9}" srcOrd="1" destOrd="0" presId="urn:microsoft.com/office/officeart/2005/8/layout/list1"/>
    <dgm:cxn modelId="{288EA8C4-FDA3-3142-87DD-5639767CDD16}" type="presParOf" srcId="{585B2012-8280-A249-8DC3-5574407322BD}" destId="{192C39E4-5C1C-454D-9DDF-9BE779F3163D}" srcOrd="5" destOrd="0" presId="urn:microsoft.com/office/officeart/2005/8/layout/list1"/>
    <dgm:cxn modelId="{F21199FD-2E9E-7143-AA92-8590C2773A01}" type="presParOf" srcId="{585B2012-8280-A249-8DC3-5574407322BD}" destId="{3E580F4F-1106-294E-9756-B9DF9BFCFC85}" srcOrd="6" destOrd="0" presId="urn:microsoft.com/office/officeart/2005/8/layout/list1"/>
    <dgm:cxn modelId="{938F4C9E-99F1-1946-B0A0-AA0CF9369677}" type="presParOf" srcId="{585B2012-8280-A249-8DC3-5574407322BD}" destId="{D2C290EC-6987-B742-9194-F493BD398913}" srcOrd="7" destOrd="0" presId="urn:microsoft.com/office/officeart/2005/8/layout/list1"/>
    <dgm:cxn modelId="{68500E50-1DAC-9946-BF31-84E7AC928821}" type="presParOf" srcId="{585B2012-8280-A249-8DC3-5574407322BD}" destId="{76153F3F-EDF6-AC45-99CB-DE1F1A8B44DB}" srcOrd="8" destOrd="0" presId="urn:microsoft.com/office/officeart/2005/8/layout/list1"/>
    <dgm:cxn modelId="{63D7E560-F371-EF40-8A3E-AAD8BB1C348F}" type="presParOf" srcId="{76153F3F-EDF6-AC45-99CB-DE1F1A8B44DB}" destId="{F255B488-2AC5-8947-AAA1-EB15716F8214}" srcOrd="0" destOrd="0" presId="urn:microsoft.com/office/officeart/2005/8/layout/list1"/>
    <dgm:cxn modelId="{39BC2E22-18B5-EA40-A6AF-62AA858888CA}" type="presParOf" srcId="{76153F3F-EDF6-AC45-99CB-DE1F1A8B44DB}" destId="{AA76F0E2-E675-4943-A460-FD08294F1BAA}" srcOrd="1" destOrd="0" presId="urn:microsoft.com/office/officeart/2005/8/layout/list1"/>
    <dgm:cxn modelId="{46D99503-FD9F-F64F-8055-822D39E89F59}" type="presParOf" srcId="{585B2012-8280-A249-8DC3-5574407322BD}" destId="{3CD54A87-11C4-4E4E-A43D-7A2E70770E1A}" srcOrd="9" destOrd="0" presId="urn:microsoft.com/office/officeart/2005/8/layout/list1"/>
    <dgm:cxn modelId="{F85BF8DB-17F3-6C4E-A5A6-47821D2B4711}" type="presParOf" srcId="{585B2012-8280-A249-8DC3-5574407322BD}" destId="{FBC2F014-FB47-2D42-A61D-22F108060C0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177471E-9B3C-F647-BDCF-10A5BF774A44}"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en-US"/>
        </a:p>
      </dgm:t>
    </dgm:pt>
    <dgm:pt modelId="{9151F941-3CE9-ED42-9800-164BFD663D46}">
      <dgm:prSet phldrT="[Text]" custT="1"/>
      <dgm:spPr/>
      <dgm:t>
        <a:bodyPr/>
        <a:lstStyle/>
        <a:p>
          <a:r>
            <a:rPr lang="en-US" sz="2000" dirty="0"/>
            <a:t>Acknowledge students who are demonstrating skills.</a:t>
          </a:r>
        </a:p>
      </dgm:t>
    </dgm:pt>
    <dgm:pt modelId="{F3D329FE-B5E6-4345-A114-5DCC303F87A4}" type="parTrans" cxnId="{FD99DDEF-A612-B847-9895-28F1B3BDF2CD}">
      <dgm:prSet/>
      <dgm:spPr/>
      <dgm:t>
        <a:bodyPr/>
        <a:lstStyle/>
        <a:p>
          <a:endParaRPr lang="en-US"/>
        </a:p>
      </dgm:t>
    </dgm:pt>
    <dgm:pt modelId="{B87BB66B-152A-8E41-8359-F150C1F5A351}" type="sibTrans" cxnId="{FD99DDEF-A612-B847-9895-28F1B3BDF2CD}">
      <dgm:prSet/>
      <dgm:spPr/>
      <dgm:t>
        <a:bodyPr/>
        <a:lstStyle/>
        <a:p>
          <a:endParaRPr lang="en-US"/>
        </a:p>
      </dgm:t>
    </dgm:pt>
    <dgm:pt modelId="{513B87BD-04B0-BD49-9ACF-B3AE244CEEDF}">
      <dgm:prSet phldrT="[Text]" custT="1"/>
      <dgm:spPr/>
      <dgm:t>
        <a:bodyPr/>
        <a:lstStyle/>
        <a:p>
          <a:r>
            <a:rPr lang="en-US" sz="2000" dirty="0"/>
            <a:t>Prompt strategies when students are struggling (replacement behaviors).</a:t>
          </a:r>
        </a:p>
      </dgm:t>
    </dgm:pt>
    <dgm:pt modelId="{8472B274-E213-6A4E-976E-B1F791B293B8}" type="parTrans" cxnId="{3390E1F5-9155-5B4E-B72A-2C6D331DFCA5}">
      <dgm:prSet/>
      <dgm:spPr/>
      <dgm:t>
        <a:bodyPr/>
        <a:lstStyle/>
        <a:p>
          <a:endParaRPr lang="en-US"/>
        </a:p>
      </dgm:t>
    </dgm:pt>
    <dgm:pt modelId="{19905461-8359-4943-BC49-3210E6352A51}" type="sibTrans" cxnId="{3390E1F5-9155-5B4E-B72A-2C6D331DFCA5}">
      <dgm:prSet/>
      <dgm:spPr/>
      <dgm:t>
        <a:bodyPr/>
        <a:lstStyle/>
        <a:p>
          <a:endParaRPr lang="en-US"/>
        </a:p>
      </dgm:t>
    </dgm:pt>
    <dgm:pt modelId="{9B28515B-3644-6B45-A189-C70379412AC5}">
      <dgm:prSet phldrT="[Text]" custT="1"/>
      <dgm:spPr/>
      <dgm:t>
        <a:bodyPr/>
        <a:lstStyle/>
        <a:p>
          <a:r>
            <a:rPr lang="en-US" sz="2000" dirty="0"/>
            <a:t>Model behavior interventions for classroom teachers.</a:t>
          </a:r>
        </a:p>
      </dgm:t>
    </dgm:pt>
    <dgm:pt modelId="{2CFD6693-97AF-E545-A454-0392CE0AA621}" type="parTrans" cxnId="{3336DBE0-A4EA-5C4E-9BA2-C417E593AA13}">
      <dgm:prSet/>
      <dgm:spPr/>
      <dgm:t>
        <a:bodyPr/>
        <a:lstStyle/>
        <a:p>
          <a:endParaRPr lang="en-US"/>
        </a:p>
      </dgm:t>
    </dgm:pt>
    <dgm:pt modelId="{FF9293C2-579B-0B46-A8D0-7FE1674149F7}" type="sibTrans" cxnId="{3336DBE0-A4EA-5C4E-9BA2-C417E593AA13}">
      <dgm:prSet/>
      <dgm:spPr/>
      <dgm:t>
        <a:bodyPr/>
        <a:lstStyle/>
        <a:p>
          <a:endParaRPr lang="en-US"/>
        </a:p>
      </dgm:t>
    </dgm:pt>
    <dgm:pt modelId="{858DC8B6-DDB3-8A43-AD38-5B4E6BA1F1B7}">
      <dgm:prSet custT="1"/>
      <dgm:spPr/>
      <dgm:t>
        <a:bodyPr/>
        <a:lstStyle/>
        <a:p>
          <a:r>
            <a:rPr lang="en-US" sz="2000" dirty="0"/>
            <a:t>Support &amp; guide de-escalation when needed.</a:t>
          </a:r>
        </a:p>
      </dgm:t>
    </dgm:pt>
    <dgm:pt modelId="{E75B6FF9-8A0B-884B-945B-3F2D78B5E9AB}" type="parTrans" cxnId="{BF0DAC38-7492-0549-8DA6-D235878D7C51}">
      <dgm:prSet/>
      <dgm:spPr/>
      <dgm:t>
        <a:bodyPr/>
        <a:lstStyle/>
        <a:p>
          <a:endParaRPr lang="en-US"/>
        </a:p>
      </dgm:t>
    </dgm:pt>
    <dgm:pt modelId="{F549A76F-61A9-D84E-B6E6-35BAE1C7E5BC}" type="sibTrans" cxnId="{BF0DAC38-7492-0549-8DA6-D235878D7C51}">
      <dgm:prSet/>
      <dgm:spPr/>
      <dgm:t>
        <a:bodyPr/>
        <a:lstStyle/>
        <a:p>
          <a:endParaRPr lang="en-US"/>
        </a:p>
      </dgm:t>
    </dgm:pt>
    <dgm:pt modelId="{6BE2D86A-ABAC-664E-8486-D166E977A24A}" type="pres">
      <dgm:prSet presAssocID="{7177471E-9B3C-F647-BDCF-10A5BF774A44}" presName="linear" presStyleCnt="0">
        <dgm:presLayoutVars>
          <dgm:dir/>
          <dgm:animLvl val="lvl"/>
          <dgm:resizeHandles val="exact"/>
        </dgm:presLayoutVars>
      </dgm:prSet>
      <dgm:spPr/>
    </dgm:pt>
    <dgm:pt modelId="{3BC06971-F1C1-7249-A626-63BE5C112C63}" type="pres">
      <dgm:prSet presAssocID="{9151F941-3CE9-ED42-9800-164BFD663D46}" presName="parentLin" presStyleCnt="0"/>
      <dgm:spPr/>
    </dgm:pt>
    <dgm:pt modelId="{C2129C46-9A3A-7D48-87BA-6276448AE608}" type="pres">
      <dgm:prSet presAssocID="{9151F941-3CE9-ED42-9800-164BFD663D46}" presName="parentLeftMargin" presStyleLbl="node1" presStyleIdx="0" presStyleCnt="4"/>
      <dgm:spPr/>
    </dgm:pt>
    <dgm:pt modelId="{A09C889A-B144-B14F-9738-95CA2E2EB2FC}" type="pres">
      <dgm:prSet presAssocID="{9151F941-3CE9-ED42-9800-164BFD663D46}" presName="parentText" presStyleLbl="node1" presStyleIdx="0" presStyleCnt="4" custScaleX="125995">
        <dgm:presLayoutVars>
          <dgm:chMax val="0"/>
          <dgm:bulletEnabled val="1"/>
        </dgm:presLayoutVars>
      </dgm:prSet>
      <dgm:spPr/>
    </dgm:pt>
    <dgm:pt modelId="{131CC7D4-5819-624B-8205-719F9F8CADD5}" type="pres">
      <dgm:prSet presAssocID="{9151F941-3CE9-ED42-9800-164BFD663D46}" presName="negativeSpace" presStyleCnt="0"/>
      <dgm:spPr/>
    </dgm:pt>
    <dgm:pt modelId="{CB6F9195-86F6-D042-9E83-3E133E955B7B}" type="pres">
      <dgm:prSet presAssocID="{9151F941-3CE9-ED42-9800-164BFD663D46}" presName="childText" presStyleLbl="conFgAcc1" presStyleIdx="0" presStyleCnt="4">
        <dgm:presLayoutVars>
          <dgm:bulletEnabled val="1"/>
        </dgm:presLayoutVars>
      </dgm:prSet>
      <dgm:spPr/>
    </dgm:pt>
    <dgm:pt modelId="{16F6A047-E457-3949-A66E-606499A4FC84}" type="pres">
      <dgm:prSet presAssocID="{B87BB66B-152A-8E41-8359-F150C1F5A351}" presName="spaceBetweenRectangles" presStyleCnt="0"/>
      <dgm:spPr/>
    </dgm:pt>
    <dgm:pt modelId="{F4708C26-42F0-6F4D-B8BF-0450CF3389CF}" type="pres">
      <dgm:prSet presAssocID="{513B87BD-04B0-BD49-9ACF-B3AE244CEEDF}" presName="parentLin" presStyleCnt="0"/>
      <dgm:spPr/>
    </dgm:pt>
    <dgm:pt modelId="{C06D36BB-70E1-0743-B281-4DE146E37F3F}" type="pres">
      <dgm:prSet presAssocID="{513B87BD-04B0-BD49-9ACF-B3AE244CEEDF}" presName="parentLeftMargin" presStyleLbl="node1" presStyleIdx="0" presStyleCnt="4"/>
      <dgm:spPr/>
    </dgm:pt>
    <dgm:pt modelId="{4679EE8A-4C5A-7141-AC96-1A1E572267BF}" type="pres">
      <dgm:prSet presAssocID="{513B87BD-04B0-BD49-9ACF-B3AE244CEEDF}" presName="parentText" presStyleLbl="node1" presStyleIdx="1" presStyleCnt="4" custScaleX="125995">
        <dgm:presLayoutVars>
          <dgm:chMax val="0"/>
          <dgm:bulletEnabled val="1"/>
        </dgm:presLayoutVars>
      </dgm:prSet>
      <dgm:spPr/>
    </dgm:pt>
    <dgm:pt modelId="{AEB9D7F7-F1AD-5549-8164-AE371AD65CD3}" type="pres">
      <dgm:prSet presAssocID="{513B87BD-04B0-BD49-9ACF-B3AE244CEEDF}" presName="negativeSpace" presStyleCnt="0"/>
      <dgm:spPr/>
    </dgm:pt>
    <dgm:pt modelId="{6455A0E6-FA7B-DE42-A14C-062BA92BE09D}" type="pres">
      <dgm:prSet presAssocID="{513B87BD-04B0-BD49-9ACF-B3AE244CEEDF}" presName="childText" presStyleLbl="conFgAcc1" presStyleIdx="1" presStyleCnt="4">
        <dgm:presLayoutVars>
          <dgm:bulletEnabled val="1"/>
        </dgm:presLayoutVars>
      </dgm:prSet>
      <dgm:spPr/>
    </dgm:pt>
    <dgm:pt modelId="{C9C8D0B5-76A6-074A-8F7D-17A53AE7BDE3}" type="pres">
      <dgm:prSet presAssocID="{19905461-8359-4943-BC49-3210E6352A51}" presName="spaceBetweenRectangles" presStyleCnt="0"/>
      <dgm:spPr/>
    </dgm:pt>
    <dgm:pt modelId="{06D76E80-DAED-BB4C-AF50-F92609180798}" type="pres">
      <dgm:prSet presAssocID="{858DC8B6-DDB3-8A43-AD38-5B4E6BA1F1B7}" presName="parentLin" presStyleCnt="0"/>
      <dgm:spPr/>
    </dgm:pt>
    <dgm:pt modelId="{4F2085FD-42FB-3B4A-B603-3F93C0AAC332}" type="pres">
      <dgm:prSet presAssocID="{858DC8B6-DDB3-8A43-AD38-5B4E6BA1F1B7}" presName="parentLeftMargin" presStyleLbl="node1" presStyleIdx="1" presStyleCnt="4"/>
      <dgm:spPr/>
    </dgm:pt>
    <dgm:pt modelId="{FE611796-B41A-A749-A1A8-780EB718E70E}" type="pres">
      <dgm:prSet presAssocID="{858DC8B6-DDB3-8A43-AD38-5B4E6BA1F1B7}" presName="parentText" presStyleLbl="node1" presStyleIdx="2" presStyleCnt="4" custScaleX="125995">
        <dgm:presLayoutVars>
          <dgm:chMax val="0"/>
          <dgm:bulletEnabled val="1"/>
        </dgm:presLayoutVars>
      </dgm:prSet>
      <dgm:spPr/>
    </dgm:pt>
    <dgm:pt modelId="{421966A7-24BF-B043-91FB-C9D87F74DC1A}" type="pres">
      <dgm:prSet presAssocID="{858DC8B6-DDB3-8A43-AD38-5B4E6BA1F1B7}" presName="negativeSpace" presStyleCnt="0"/>
      <dgm:spPr/>
    </dgm:pt>
    <dgm:pt modelId="{70EF4C51-5C6D-834A-B91B-7CC84C3E2735}" type="pres">
      <dgm:prSet presAssocID="{858DC8B6-DDB3-8A43-AD38-5B4E6BA1F1B7}" presName="childText" presStyleLbl="conFgAcc1" presStyleIdx="2" presStyleCnt="4" custLinFactNeighborY="-47326">
        <dgm:presLayoutVars>
          <dgm:bulletEnabled val="1"/>
        </dgm:presLayoutVars>
      </dgm:prSet>
      <dgm:spPr/>
    </dgm:pt>
    <dgm:pt modelId="{0CF9102D-CF49-9344-A3E8-99140B2BC885}" type="pres">
      <dgm:prSet presAssocID="{F549A76F-61A9-D84E-B6E6-35BAE1C7E5BC}" presName="spaceBetweenRectangles" presStyleCnt="0"/>
      <dgm:spPr/>
    </dgm:pt>
    <dgm:pt modelId="{B243ED09-F7CA-0343-9983-682AADE47F15}" type="pres">
      <dgm:prSet presAssocID="{9B28515B-3644-6B45-A189-C70379412AC5}" presName="parentLin" presStyleCnt="0"/>
      <dgm:spPr/>
    </dgm:pt>
    <dgm:pt modelId="{9DC24547-DDCC-4149-A8F9-CE233C2700EC}" type="pres">
      <dgm:prSet presAssocID="{9B28515B-3644-6B45-A189-C70379412AC5}" presName="parentLeftMargin" presStyleLbl="node1" presStyleIdx="2" presStyleCnt="4"/>
      <dgm:spPr/>
    </dgm:pt>
    <dgm:pt modelId="{6C387068-ABF3-5A4B-94EB-2E8A4E0441DA}" type="pres">
      <dgm:prSet presAssocID="{9B28515B-3644-6B45-A189-C70379412AC5}" presName="parentText" presStyleLbl="node1" presStyleIdx="3" presStyleCnt="4" custScaleX="125995" custLinFactNeighborX="25000" custLinFactNeighborY="6661">
        <dgm:presLayoutVars>
          <dgm:chMax val="0"/>
          <dgm:bulletEnabled val="1"/>
        </dgm:presLayoutVars>
      </dgm:prSet>
      <dgm:spPr/>
    </dgm:pt>
    <dgm:pt modelId="{D37113F6-1451-C64D-90A6-12ED0D220DF0}" type="pres">
      <dgm:prSet presAssocID="{9B28515B-3644-6B45-A189-C70379412AC5}" presName="negativeSpace" presStyleCnt="0"/>
      <dgm:spPr/>
    </dgm:pt>
    <dgm:pt modelId="{5E25EB96-E2B1-D245-A5BD-E0EB73CD58DF}" type="pres">
      <dgm:prSet presAssocID="{9B28515B-3644-6B45-A189-C70379412AC5}" presName="childText" presStyleLbl="conFgAcc1" presStyleIdx="3" presStyleCnt="4">
        <dgm:presLayoutVars>
          <dgm:bulletEnabled val="1"/>
        </dgm:presLayoutVars>
      </dgm:prSet>
      <dgm:spPr/>
    </dgm:pt>
  </dgm:ptLst>
  <dgm:cxnLst>
    <dgm:cxn modelId="{04CD720A-0160-7843-B71D-4F5616F8A45B}" type="presOf" srcId="{9B28515B-3644-6B45-A189-C70379412AC5}" destId="{9DC24547-DDCC-4149-A8F9-CE233C2700EC}" srcOrd="0" destOrd="0" presId="urn:microsoft.com/office/officeart/2005/8/layout/list1"/>
    <dgm:cxn modelId="{06A2020D-E850-A44B-8B1A-246B2455CB6C}" type="presOf" srcId="{513B87BD-04B0-BD49-9ACF-B3AE244CEEDF}" destId="{4679EE8A-4C5A-7141-AC96-1A1E572267BF}" srcOrd="1" destOrd="0" presId="urn:microsoft.com/office/officeart/2005/8/layout/list1"/>
    <dgm:cxn modelId="{BF0DAC38-7492-0549-8DA6-D235878D7C51}" srcId="{7177471E-9B3C-F647-BDCF-10A5BF774A44}" destId="{858DC8B6-DDB3-8A43-AD38-5B4E6BA1F1B7}" srcOrd="2" destOrd="0" parTransId="{E75B6FF9-8A0B-884B-945B-3F2D78B5E9AB}" sibTransId="{F549A76F-61A9-D84E-B6E6-35BAE1C7E5BC}"/>
    <dgm:cxn modelId="{D0A9204C-29C3-4944-A1B8-A872D2C9FDD2}" type="presOf" srcId="{7177471E-9B3C-F647-BDCF-10A5BF774A44}" destId="{6BE2D86A-ABAC-664E-8486-D166E977A24A}" srcOrd="0" destOrd="0" presId="urn:microsoft.com/office/officeart/2005/8/layout/list1"/>
    <dgm:cxn modelId="{51020D6C-4EF3-754E-90F0-8363CFB67B0C}" type="presOf" srcId="{513B87BD-04B0-BD49-9ACF-B3AE244CEEDF}" destId="{C06D36BB-70E1-0743-B281-4DE146E37F3F}" srcOrd="0" destOrd="0" presId="urn:microsoft.com/office/officeart/2005/8/layout/list1"/>
    <dgm:cxn modelId="{8298B992-2C6F-9641-AC56-B1F73AC75225}" type="presOf" srcId="{9B28515B-3644-6B45-A189-C70379412AC5}" destId="{6C387068-ABF3-5A4B-94EB-2E8A4E0441DA}" srcOrd="1" destOrd="0" presId="urn:microsoft.com/office/officeart/2005/8/layout/list1"/>
    <dgm:cxn modelId="{C0BBC89A-DA30-9E42-9BC7-FDEFDCBC01C7}" type="presOf" srcId="{858DC8B6-DDB3-8A43-AD38-5B4E6BA1F1B7}" destId="{FE611796-B41A-A749-A1A8-780EB718E70E}" srcOrd="1" destOrd="0" presId="urn:microsoft.com/office/officeart/2005/8/layout/list1"/>
    <dgm:cxn modelId="{087F42BD-857A-A14C-BA7E-C1E2F37C2B02}" type="presOf" srcId="{858DC8B6-DDB3-8A43-AD38-5B4E6BA1F1B7}" destId="{4F2085FD-42FB-3B4A-B603-3F93C0AAC332}" srcOrd="0" destOrd="0" presId="urn:microsoft.com/office/officeart/2005/8/layout/list1"/>
    <dgm:cxn modelId="{59E7ACC1-3D14-9944-9579-4471BDE5988C}" type="presOf" srcId="{9151F941-3CE9-ED42-9800-164BFD663D46}" destId="{C2129C46-9A3A-7D48-87BA-6276448AE608}" srcOrd="0" destOrd="0" presId="urn:microsoft.com/office/officeart/2005/8/layout/list1"/>
    <dgm:cxn modelId="{3336DBE0-A4EA-5C4E-9BA2-C417E593AA13}" srcId="{7177471E-9B3C-F647-BDCF-10A5BF774A44}" destId="{9B28515B-3644-6B45-A189-C70379412AC5}" srcOrd="3" destOrd="0" parTransId="{2CFD6693-97AF-E545-A454-0392CE0AA621}" sibTransId="{FF9293C2-579B-0B46-A8D0-7FE1674149F7}"/>
    <dgm:cxn modelId="{FD99DDEF-A612-B847-9895-28F1B3BDF2CD}" srcId="{7177471E-9B3C-F647-BDCF-10A5BF774A44}" destId="{9151F941-3CE9-ED42-9800-164BFD663D46}" srcOrd="0" destOrd="0" parTransId="{F3D329FE-B5E6-4345-A114-5DCC303F87A4}" sibTransId="{B87BB66B-152A-8E41-8359-F150C1F5A351}"/>
    <dgm:cxn modelId="{351A26F2-A68F-4243-8A46-7516D58E2F85}" type="presOf" srcId="{9151F941-3CE9-ED42-9800-164BFD663D46}" destId="{A09C889A-B144-B14F-9738-95CA2E2EB2FC}" srcOrd="1" destOrd="0" presId="urn:microsoft.com/office/officeart/2005/8/layout/list1"/>
    <dgm:cxn modelId="{3390E1F5-9155-5B4E-B72A-2C6D331DFCA5}" srcId="{7177471E-9B3C-F647-BDCF-10A5BF774A44}" destId="{513B87BD-04B0-BD49-9ACF-B3AE244CEEDF}" srcOrd="1" destOrd="0" parTransId="{8472B274-E213-6A4E-976E-B1F791B293B8}" sibTransId="{19905461-8359-4943-BC49-3210E6352A51}"/>
    <dgm:cxn modelId="{3408B0CB-8565-944C-8779-E82E7C1A57CE}" type="presParOf" srcId="{6BE2D86A-ABAC-664E-8486-D166E977A24A}" destId="{3BC06971-F1C1-7249-A626-63BE5C112C63}" srcOrd="0" destOrd="0" presId="urn:microsoft.com/office/officeart/2005/8/layout/list1"/>
    <dgm:cxn modelId="{7962879B-1027-2341-A28C-9272E488C692}" type="presParOf" srcId="{3BC06971-F1C1-7249-A626-63BE5C112C63}" destId="{C2129C46-9A3A-7D48-87BA-6276448AE608}" srcOrd="0" destOrd="0" presId="urn:microsoft.com/office/officeart/2005/8/layout/list1"/>
    <dgm:cxn modelId="{F8CCD91F-6AE9-CD49-836C-1148FB58618C}" type="presParOf" srcId="{3BC06971-F1C1-7249-A626-63BE5C112C63}" destId="{A09C889A-B144-B14F-9738-95CA2E2EB2FC}" srcOrd="1" destOrd="0" presId="urn:microsoft.com/office/officeart/2005/8/layout/list1"/>
    <dgm:cxn modelId="{D6668293-62B9-0245-84E8-3BAA6936D5ED}" type="presParOf" srcId="{6BE2D86A-ABAC-664E-8486-D166E977A24A}" destId="{131CC7D4-5819-624B-8205-719F9F8CADD5}" srcOrd="1" destOrd="0" presId="urn:microsoft.com/office/officeart/2005/8/layout/list1"/>
    <dgm:cxn modelId="{9C104BFD-25FA-364B-9E76-5F4E91CDEC4B}" type="presParOf" srcId="{6BE2D86A-ABAC-664E-8486-D166E977A24A}" destId="{CB6F9195-86F6-D042-9E83-3E133E955B7B}" srcOrd="2" destOrd="0" presId="urn:microsoft.com/office/officeart/2005/8/layout/list1"/>
    <dgm:cxn modelId="{05345795-E1D6-FD49-ADB3-2E392F2AA437}" type="presParOf" srcId="{6BE2D86A-ABAC-664E-8486-D166E977A24A}" destId="{16F6A047-E457-3949-A66E-606499A4FC84}" srcOrd="3" destOrd="0" presId="urn:microsoft.com/office/officeart/2005/8/layout/list1"/>
    <dgm:cxn modelId="{EAF4259F-0345-424A-8280-96842871EA63}" type="presParOf" srcId="{6BE2D86A-ABAC-664E-8486-D166E977A24A}" destId="{F4708C26-42F0-6F4D-B8BF-0450CF3389CF}" srcOrd="4" destOrd="0" presId="urn:microsoft.com/office/officeart/2005/8/layout/list1"/>
    <dgm:cxn modelId="{6B828AD9-D825-3C45-8C22-A467F7904A36}" type="presParOf" srcId="{F4708C26-42F0-6F4D-B8BF-0450CF3389CF}" destId="{C06D36BB-70E1-0743-B281-4DE146E37F3F}" srcOrd="0" destOrd="0" presId="urn:microsoft.com/office/officeart/2005/8/layout/list1"/>
    <dgm:cxn modelId="{6A699BC9-9ABC-944C-84A0-192B248DBE78}" type="presParOf" srcId="{F4708C26-42F0-6F4D-B8BF-0450CF3389CF}" destId="{4679EE8A-4C5A-7141-AC96-1A1E572267BF}" srcOrd="1" destOrd="0" presId="urn:microsoft.com/office/officeart/2005/8/layout/list1"/>
    <dgm:cxn modelId="{0B451235-B2DC-AC45-849D-DDAE27AA5ADB}" type="presParOf" srcId="{6BE2D86A-ABAC-664E-8486-D166E977A24A}" destId="{AEB9D7F7-F1AD-5549-8164-AE371AD65CD3}" srcOrd="5" destOrd="0" presId="urn:microsoft.com/office/officeart/2005/8/layout/list1"/>
    <dgm:cxn modelId="{AA75B1C2-93BE-304B-8328-43CFFD162E04}" type="presParOf" srcId="{6BE2D86A-ABAC-664E-8486-D166E977A24A}" destId="{6455A0E6-FA7B-DE42-A14C-062BA92BE09D}" srcOrd="6" destOrd="0" presId="urn:microsoft.com/office/officeart/2005/8/layout/list1"/>
    <dgm:cxn modelId="{AF52FC67-182D-3F44-B34E-485A8B3264BA}" type="presParOf" srcId="{6BE2D86A-ABAC-664E-8486-D166E977A24A}" destId="{C9C8D0B5-76A6-074A-8F7D-17A53AE7BDE3}" srcOrd="7" destOrd="0" presId="urn:microsoft.com/office/officeart/2005/8/layout/list1"/>
    <dgm:cxn modelId="{2336AA4D-93B2-A44E-B12D-D4D4F863B9AC}" type="presParOf" srcId="{6BE2D86A-ABAC-664E-8486-D166E977A24A}" destId="{06D76E80-DAED-BB4C-AF50-F92609180798}" srcOrd="8" destOrd="0" presId="urn:microsoft.com/office/officeart/2005/8/layout/list1"/>
    <dgm:cxn modelId="{C0252FE4-0DFB-6D4C-AE35-2EC60C830107}" type="presParOf" srcId="{06D76E80-DAED-BB4C-AF50-F92609180798}" destId="{4F2085FD-42FB-3B4A-B603-3F93C0AAC332}" srcOrd="0" destOrd="0" presId="urn:microsoft.com/office/officeart/2005/8/layout/list1"/>
    <dgm:cxn modelId="{0707EB58-185A-1D47-8E27-E0733BFEC4AE}" type="presParOf" srcId="{06D76E80-DAED-BB4C-AF50-F92609180798}" destId="{FE611796-B41A-A749-A1A8-780EB718E70E}" srcOrd="1" destOrd="0" presId="urn:microsoft.com/office/officeart/2005/8/layout/list1"/>
    <dgm:cxn modelId="{7355F351-FED0-CF40-97A4-098EA7F774A5}" type="presParOf" srcId="{6BE2D86A-ABAC-664E-8486-D166E977A24A}" destId="{421966A7-24BF-B043-91FB-C9D87F74DC1A}" srcOrd="9" destOrd="0" presId="urn:microsoft.com/office/officeart/2005/8/layout/list1"/>
    <dgm:cxn modelId="{938F9947-EB1A-394A-98A8-632C7F2F9129}" type="presParOf" srcId="{6BE2D86A-ABAC-664E-8486-D166E977A24A}" destId="{70EF4C51-5C6D-834A-B91B-7CC84C3E2735}" srcOrd="10" destOrd="0" presId="urn:microsoft.com/office/officeart/2005/8/layout/list1"/>
    <dgm:cxn modelId="{33757B65-3016-E840-A306-89DA44CE8035}" type="presParOf" srcId="{6BE2D86A-ABAC-664E-8486-D166E977A24A}" destId="{0CF9102D-CF49-9344-A3E8-99140B2BC885}" srcOrd="11" destOrd="0" presId="urn:microsoft.com/office/officeart/2005/8/layout/list1"/>
    <dgm:cxn modelId="{14AF13ED-5282-644D-9390-AA436E689DD4}" type="presParOf" srcId="{6BE2D86A-ABAC-664E-8486-D166E977A24A}" destId="{B243ED09-F7CA-0343-9983-682AADE47F15}" srcOrd="12" destOrd="0" presId="urn:microsoft.com/office/officeart/2005/8/layout/list1"/>
    <dgm:cxn modelId="{64C2C183-79E9-5343-9B1A-11A7C237C606}" type="presParOf" srcId="{B243ED09-F7CA-0343-9983-682AADE47F15}" destId="{9DC24547-DDCC-4149-A8F9-CE233C2700EC}" srcOrd="0" destOrd="0" presId="urn:microsoft.com/office/officeart/2005/8/layout/list1"/>
    <dgm:cxn modelId="{BC4FFBA6-A6EB-4941-BB78-E6D705EE99FB}" type="presParOf" srcId="{B243ED09-F7CA-0343-9983-682AADE47F15}" destId="{6C387068-ABF3-5A4B-94EB-2E8A4E0441DA}" srcOrd="1" destOrd="0" presId="urn:microsoft.com/office/officeart/2005/8/layout/list1"/>
    <dgm:cxn modelId="{98460BF5-ED34-994F-B9D2-B7935AA2E039}" type="presParOf" srcId="{6BE2D86A-ABAC-664E-8486-D166E977A24A}" destId="{D37113F6-1451-C64D-90A6-12ED0D220DF0}" srcOrd="13" destOrd="0" presId="urn:microsoft.com/office/officeart/2005/8/layout/list1"/>
    <dgm:cxn modelId="{C0F13502-445A-374A-B2F9-04FC64255F9D}" type="presParOf" srcId="{6BE2D86A-ABAC-664E-8486-D166E977A24A}" destId="{5E25EB96-E2B1-D245-A5BD-E0EB73CD58DF}" srcOrd="14"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3799573-3D35-4244-B63B-9085CD6DF938}" type="doc">
      <dgm:prSet loTypeId="urn:microsoft.com/office/officeart/2005/8/layout/hProcess9" loCatId="process" qsTypeId="urn:microsoft.com/office/officeart/2005/8/quickstyle/simple1#3" qsCatId="simple" csTypeId="urn:microsoft.com/office/officeart/2005/8/colors/accent1_2#3" csCatId="accent1" phldr="1"/>
      <dgm:spPr/>
      <dgm:t>
        <a:bodyPr/>
        <a:lstStyle/>
        <a:p>
          <a:endParaRPr lang="en-US"/>
        </a:p>
      </dgm:t>
    </dgm:pt>
    <dgm:pt modelId="{FAFA49D8-2E20-4543-A0D7-48EFC7A67938}">
      <dgm:prSet phldrT="[Text]"/>
      <dgm:spPr/>
      <dgm:t>
        <a:bodyPr/>
        <a:lstStyle/>
        <a:p>
          <a:r>
            <a:rPr lang="en-US" dirty="0"/>
            <a:t>Build positive relationships with students</a:t>
          </a:r>
        </a:p>
      </dgm:t>
    </dgm:pt>
    <dgm:pt modelId="{1A005F4D-CBCA-4429-969E-5312D201AF97}" type="parTrans" cxnId="{E79D088A-ED39-45EA-A629-F197B64CBB8B}">
      <dgm:prSet/>
      <dgm:spPr/>
      <dgm:t>
        <a:bodyPr/>
        <a:lstStyle/>
        <a:p>
          <a:endParaRPr lang="en-US"/>
        </a:p>
      </dgm:t>
    </dgm:pt>
    <dgm:pt modelId="{D64DE3B7-82A1-456D-9A94-B4A26E0B3218}" type="sibTrans" cxnId="{E79D088A-ED39-45EA-A629-F197B64CBB8B}">
      <dgm:prSet/>
      <dgm:spPr/>
      <dgm:t>
        <a:bodyPr/>
        <a:lstStyle/>
        <a:p>
          <a:endParaRPr lang="en-US"/>
        </a:p>
      </dgm:t>
    </dgm:pt>
    <dgm:pt modelId="{EF7567FF-C12F-4E24-A667-46B8DC61C933}">
      <dgm:prSet phldrT="[Text]"/>
      <dgm:spPr/>
      <dgm:t>
        <a:bodyPr/>
        <a:lstStyle/>
        <a:p>
          <a:r>
            <a:rPr lang="en-US" dirty="0"/>
            <a:t>Know &amp; implement student interventions</a:t>
          </a:r>
        </a:p>
      </dgm:t>
    </dgm:pt>
    <dgm:pt modelId="{0D9B1752-F158-4CF1-B751-7D1AB886BE13}" type="parTrans" cxnId="{2CC1F315-F6F1-4419-BE61-EBCD51E41C81}">
      <dgm:prSet/>
      <dgm:spPr/>
      <dgm:t>
        <a:bodyPr/>
        <a:lstStyle/>
        <a:p>
          <a:endParaRPr lang="en-US"/>
        </a:p>
      </dgm:t>
    </dgm:pt>
    <dgm:pt modelId="{BCF48C44-5D57-4438-BF2D-664BC2BD1C33}" type="sibTrans" cxnId="{2CC1F315-F6F1-4419-BE61-EBCD51E41C81}">
      <dgm:prSet/>
      <dgm:spPr/>
      <dgm:t>
        <a:bodyPr/>
        <a:lstStyle/>
        <a:p>
          <a:endParaRPr lang="en-US"/>
        </a:p>
      </dgm:t>
    </dgm:pt>
    <dgm:pt modelId="{BAA2AB56-57E6-4A99-A6F5-FE431F261B96}">
      <dgm:prSet phldrT="[Text]"/>
      <dgm:spPr/>
      <dgm:t>
        <a:bodyPr/>
        <a:lstStyle/>
        <a:p>
          <a:r>
            <a:rPr lang="en-US" dirty="0"/>
            <a:t>Ask questions when unclear or needing support </a:t>
          </a:r>
        </a:p>
      </dgm:t>
    </dgm:pt>
    <dgm:pt modelId="{5BBF9E07-0DB6-4FFD-B27F-20B20DD5F9E5}" type="parTrans" cxnId="{73483BC7-3886-4941-80EC-F4387327FB17}">
      <dgm:prSet/>
      <dgm:spPr/>
      <dgm:t>
        <a:bodyPr/>
        <a:lstStyle/>
        <a:p>
          <a:endParaRPr lang="en-US"/>
        </a:p>
      </dgm:t>
    </dgm:pt>
    <dgm:pt modelId="{1A74284E-049D-4B60-940B-1BC032D99A8E}" type="sibTrans" cxnId="{73483BC7-3886-4941-80EC-F4387327FB17}">
      <dgm:prSet/>
      <dgm:spPr/>
      <dgm:t>
        <a:bodyPr/>
        <a:lstStyle/>
        <a:p>
          <a:endParaRPr lang="en-US"/>
        </a:p>
      </dgm:t>
    </dgm:pt>
    <dgm:pt modelId="{BA07DF59-A75C-48C3-8631-8524F9687375}">
      <dgm:prSet/>
      <dgm:spPr/>
      <dgm:t>
        <a:bodyPr/>
        <a:lstStyle/>
        <a:p>
          <a:r>
            <a:rPr lang="en-US" dirty="0"/>
            <a:t>Communicate with us PRIOR to crisis </a:t>
          </a:r>
        </a:p>
      </dgm:t>
    </dgm:pt>
    <dgm:pt modelId="{F1F9FC8B-515F-48D4-B719-FDB0E76C3ADD}" type="parTrans" cxnId="{4BF20391-EC90-4735-82BA-4A7A982F9A77}">
      <dgm:prSet/>
      <dgm:spPr/>
      <dgm:t>
        <a:bodyPr/>
        <a:lstStyle/>
        <a:p>
          <a:endParaRPr lang="en-US"/>
        </a:p>
      </dgm:t>
    </dgm:pt>
    <dgm:pt modelId="{8C0B3FA5-6951-45CA-93A1-8F018A21FAEC}" type="sibTrans" cxnId="{4BF20391-EC90-4735-82BA-4A7A982F9A77}">
      <dgm:prSet/>
      <dgm:spPr/>
      <dgm:t>
        <a:bodyPr/>
        <a:lstStyle/>
        <a:p>
          <a:endParaRPr lang="en-US"/>
        </a:p>
      </dgm:t>
    </dgm:pt>
    <dgm:pt modelId="{D0A9C63F-3C67-4D2D-BC7C-66E729746366}" type="pres">
      <dgm:prSet presAssocID="{43799573-3D35-4244-B63B-9085CD6DF938}" presName="CompostProcess" presStyleCnt="0">
        <dgm:presLayoutVars>
          <dgm:dir/>
          <dgm:resizeHandles val="exact"/>
        </dgm:presLayoutVars>
      </dgm:prSet>
      <dgm:spPr/>
    </dgm:pt>
    <dgm:pt modelId="{A551B7AA-F62C-44CF-873C-AF193892E468}" type="pres">
      <dgm:prSet presAssocID="{43799573-3D35-4244-B63B-9085CD6DF938}" presName="arrow" presStyleLbl="bgShp" presStyleIdx="0" presStyleCnt="1"/>
      <dgm:spPr/>
    </dgm:pt>
    <dgm:pt modelId="{CD09A8E9-5F74-4402-9D15-4A5FA493F070}" type="pres">
      <dgm:prSet presAssocID="{43799573-3D35-4244-B63B-9085CD6DF938}" presName="linearProcess" presStyleCnt="0"/>
      <dgm:spPr/>
    </dgm:pt>
    <dgm:pt modelId="{71B6708E-D813-4B09-BD47-A9D1FE32F216}" type="pres">
      <dgm:prSet presAssocID="{FAFA49D8-2E20-4543-A0D7-48EFC7A67938}" presName="textNode" presStyleLbl="node1" presStyleIdx="0" presStyleCnt="4">
        <dgm:presLayoutVars>
          <dgm:bulletEnabled val="1"/>
        </dgm:presLayoutVars>
      </dgm:prSet>
      <dgm:spPr/>
    </dgm:pt>
    <dgm:pt modelId="{15141127-0BF8-426D-A5D8-CDBAB47068D1}" type="pres">
      <dgm:prSet presAssocID="{D64DE3B7-82A1-456D-9A94-B4A26E0B3218}" presName="sibTrans" presStyleCnt="0"/>
      <dgm:spPr/>
    </dgm:pt>
    <dgm:pt modelId="{52F663A4-A55F-4F03-839E-AE95406926B6}" type="pres">
      <dgm:prSet presAssocID="{EF7567FF-C12F-4E24-A667-46B8DC61C933}" presName="textNode" presStyleLbl="node1" presStyleIdx="1" presStyleCnt="4">
        <dgm:presLayoutVars>
          <dgm:bulletEnabled val="1"/>
        </dgm:presLayoutVars>
      </dgm:prSet>
      <dgm:spPr/>
    </dgm:pt>
    <dgm:pt modelId="{9CFB924F-E063-4AAB-9D0B-8CFB92398900}" type="pres">
      <dgm:prSet presAssocID="{BCF48C44-5D57-4438-BF2D-664BC2BD1C33}" presName="sibTrans" presStyleCnt="0"/>
      <dgm:spPr/>
    </dgm:pt>
    <dgm:pt modelId="{8FED00EB-2636-4F00-9FA3-B527C60DC5ED}" type="pres">
      <dgm:prSet presAssocID="{BAA2AB56-57E6-4A99-A6F5-FE431F261B96}" presName="textNode" presStyleLbl="node1" presStyleIdx="2" presStyleCnt="4">
        <dgm:presLayoutVars>
          <dgm:bulletEnabled val="1"/>
        </dgm:presLayoutVars>
      </dgm:prSet>
      <dgm:spPr/>
    </dgm:pt>
    <dgm:pt modelId="{2789040B-3F86-4466-9E79-EE53186CFA84}" type="pres">
      <dgm:prSet presAssocID="{1A74284E-049D-4B60-940B-1BC032D99A8E}" presName="sibTrans" presStyleCnt="0"/>
      <dgm:spPr/>
    </dgm:pt>
    <dgm:pt modelId="{C7101119-26D8-4B8F-A2BB-6117C2B8F941}" type="pres">
      <dgm:prSet presAssocID="{BA07DF59-A75C-48C3-8631-8524F9687375}" presName="textNode" presStyleLbl="node1" presStyleIdx="3" presStyleCnt="4">
        <dgm:presLayoutVars>
          <dgm:bulletEnabled val="1"/>
        </dgm:presLayoutVars>
      </dgm:prSet>
      <dgm:spPr/>
    </dgm:pt>
  </dgm:ptLst>
  <dgm:cxnLst>
    <dgm:cxn modelId="{796E0E0C-6C22-4826-A44A-7ED2DEE0BEAF}" type="presOf" srcId="{BA07DF59-A75C-48C3-8631-8524F9687375}" destId="{C7101119-26D8-4B8F-A2BB-6117C2B8F941}" srcOrd="0" destOrd="0" presId="urn:microsoft.com/office/officeart/2005/8/layout/hProcess9"/>
    <dgm:cxn modelId="{2CC1F315-F6F1-4419-BE61-EBCD51E41C81}" srcId="{43799573-3D35-4244-B63B-9085CD6DF938}" destId="{EF7567FF-C12F-4E24-A667-46B8DC61C933}" srcOrd="1" destOrd="0" parTransId="{0D9B1752-F158-4CF1-B751-7D1AB886BE13}" sibTransId="{BCF48C44-5D57-4438-BF2D-664BC2BD1C33}"/>
    <dgm:cxn modelId="{8F868463-1A03-41A4-98B6-57E7D1614B73}" type="presOf" srcId="{43799573-3D35-4244-B63B-9085CD6DF938}" destId="{D0A9C63F-3C67-4D2D-BC7C-66E729746366}" srcOrd="0" destOrd="0" presId="urn:microsoft.com/office/officeart/2005/8/layout/hProcess9"/>
    <dgm:cxn modelId="{E79D088A-ED39-45EA-A629-F197B64CBB8B}" srcId="{43799573-3D35-4244-B63B-9085CD6DF938}" destId="{FAFA49D8-2E20-4543-A0D7-48EFC7A67938}" srcOrd="0" destOrd="0" parTransId="{1A005F4D-CBCA-4429-969E-5312D201AF97}" sibTransId="{D64DE3B7-82A1-456D-9A94-B4A26E0B3218}"/>
    <dgm:cxn modelId="{4BF20391-EC90-4735-82BA-4A7A982F9A77}" srcId="{43799573-3D35-4244-B63B-9085CD6DF938}" destId="{BA07DF59-A75C-48C3-8631-8524F9687375}" srcOrd="3" destOrd="0" parTransId="{F1F9FC8B-515F-48D4-B719-FDB0E76C3ADD}" sibTransId="{8C0B3FA5-6951-45CA-93A1-8F018A21FAEC}"/>
    <dgm:cxn modelId="{9BDC60A1-9FED-4F11-8C04-E3127BA3CEDC}" type="presOf" srcId="{FAFA49D8-2E20-4543-A0D7-48EFC7A67938}" destId="{71B6708E-D813-4B09-BD47-A9D1FE32F216}" srcOrd="0" destOrd="0" presId="urn:microsoft.com/office/officeart/2005/8/layout/hProcess9"/>
    <dgm:cxn modelId="{D878D9B4-9778-4987-A512-40F55CFF1EFF}" type="presOf" srcId="{EF7567FF-C12F-4E24-A667-46B8DC61C933}" destId="{52F663A4-A55F-4F03-839E-AE95406926B6}" srcOrd="0" destOrd="0" presId="urn:microsoft.com/office/officeart/2005/8/layout/hProcess9"/>
    <dgm:cxn modelId="{73483BC7-3886-4941-80EC-F4387327FB17}" srcId="{43799573-3D35-4244-B63B-9085CD6DF938}" destId="{BAA2AB56-57E6-4A99-A6F5-FE431F261B96}" srcOrd="2" destOrd="0" parTransId="{5BBF9E07-0DB6-4FFD-B27F-20B20DD5F9E5}" sibTransId="{1A74284E-049D-4B60-940B-1BC032D99A8E}"/>
    <dgm:cxn modelId="{E1DC0AE8-1255-4658-89A9-497E9EBFC89A}" type="presOf" srcId="{BAA2AB56-57E6-4A99-A6F5-FE431F261B96}" destId="{8FED00EB-2636-4F00-9FA3-B527C60DC5ED}" srcOrd="0" destOrd="0" presId="urn:microsoft.com/office/officeart/2005/8/layout/hProcess9"/>
    <dgm:cxn modelId="{94999DE8-78EC-4920-8ACA-CFEC23C4D23C}" type="presParOf" srcId="{D0A9C63F-3C67-4D2D-BC7C-66E729746366}" destId="{A551B7AA-F62C-44CF-873C-AF193892E468}" srcOrd="0" destOrd="0" presId="urn:microsoft.com/office/officeart/2005/8/layout/hProcess9"/>
    <dgm:cxn modelId="{F2742112-9FE7-461B-A7BF-D5B4D3F368A1}" type="presParOf" srcId="{D0A9C63F-3C67-4D2D-BC7C-66E729746366}" destId="{CD09A8E9-5F74-4402-9D15-4A5FA493F070}" srcOrd="1" destOrd="0" presId="urn:microsoft.com/office/officeart/2005/8/layout/hProcess9"/>
    <dgm:cxn modelId="{2943B477-F432-40A9-A743-E8D34D6C9849}" type="presParOf" srcId="{CD09A8E9-5F74-4402-9D15-4A5FA493F070}" destId="{71B6708E-D813-4B09-BD47-A9D1FE32F216}" srcOrd="0" destOrd="0" presId="urn:microsoft.com/office/officeart/2005/8/layout/hProcess9"/>
    <dgm:cxn modelId="{3F0C5987-7F43-451B-9DD7-075B0D43D5D6}" type="presParOf" srcId="{CD09A8E9-5F74-4402-9D15-4A5FA493F070}" destId="{15141127-0BF8-426D-A5D8-CDBAB47068D1}" srcOrd="1" destOrd="0" presId="urn:microsoft.com/office/officeart/2005/8/layout/hProcess9"/>
    <dgm:cxn modelId="{E567D603-A39E-4C99-AC39-71F9A7AE74BF}" type="presParOf" srcId="{CD09A8E9-5F74-4402-9D15-4A5FA493F070}" destId="{52F663A4-A55F-4F03-839E-AE95406926B6}" srcOrd="2" destOrd="0" presId="urn:microsoft.com/office/officeart/2005/8/layout/hProcess9"/>
    <dgm:cxn modelId="{5C75FD66-A784-4AB3-995E-4B2687A7DA02}" type="presParOf" srcId="{CD09A8E9-5F74-4402-9D15-4A5FA493F070}" destId="{9CFB924F-E063-4AAB-9D0B-8CFB92398900}" srcOrd="3" destOrd="0" presId="urn:microsoft.com/office/officeart/2005/8/layout/hProcess9"/>
    <dgm:cxn modelId="{ACE99822-E6DE-42DC-A45C-5D6672F3D1BF}" type="presParOf" srcId="{CD09A8E9-5F74-4402-9D15-4A5FA493F070}" destId="{8FED00EB-2636-4F00-9FA3-B527C60DC5ED}" srcOrd="4" destOrd="0" presId="urn:microsoft.com/office/officeart/2005/8/layout/hProcess9"/>
    <dgm:cxn modelId="{FF3DAC63-2C95-4DBC-82C7-B78EF18C5FCE}" type="presParOf" srcId="{CD09A8E9-5F74-4402-9D15-4A5FA493F070}" destId="{2789040B-3F86-4466-9E79-EE53186CFA84}" srcOrd="5" destOrd="0" presId="urn:microsoft.com/office/officeart/2005/8/layout/hProcess9"/>
    <dgm:cxn modelId="{EB58769E-2ED2-46D2-AB5C-C867003B808A}" type="presParOf" srcId="{CD09A8E9-5F74-4402-9D15-4A5FA493F070}" destId="{C7101119-26D8-4B8F-A2BB-6117C2B8F941}"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BE0C483-76AF-4DDC-ABEF-8E38E4ABE854}" type="doc">
      <dgm:prSet loTypeId="urn:microsoft.com/office/officeart/2005/8/layout/vList5" loCatId="list" qsTypeId="urn:microsoft.com/office/officeart/2005/8/quickstyle/simple1#6" qsCatId="simple" csTypeId="urn:microsoft.com/office/officeart/2005/8/colors/accent1_2#6" csCatId="accent1" phldr="1"/>
      <dgm:spPr/>
      <dgm:t>
        <a:bodyPr/>
        <a:lstStyle/>
        <a:p>
          <a:endParaRPr lang="en-US"/>
        </a:p>
      </dgm:t>
    </dgm:pt>
    <dgm:pt modelId="{D3FD3075-3B37-4830-A073-4F45B484EC9E}">
      <dgm:prSet phldrT="[Text]"/>
      <dgm:spPr/>
      <dgm:t>
        <a:bodyPr/>
        <a:lstStyle/>
        <a:p>
          <a:r>
            <a:rPr lang="en-US" i="0" dirty="0"/>
            <a:t>Request for feedback</a:t>
          </a:r>
          <a:r>
            <a:rPr lang="en-US" dirty="0"/>
            <a:t> emails</a:t>
          </a:r>
        </a:p>
      </dgm:t>
    </dgm:pt>
    <dgm:pt modelId="{D9855440-823D-4076-BDFC-23AD108FB20A}" type="parTrans" cxnId="{9B18CEE7-F0D1-46E6-AB36-863CDD649E4B}">
      <dgm:prSet/>
      <dgm:spPr/>
      <dgm:t>
        <a:bodyPr/>
        <a:lstStyle/>
        <a:p>
          <a:endParaRPr lang="en-US"/>
        </a:p>
      </dgm:t>
    </dgm:pt>
    <dgm:pt modelId="{AF86A4E4-359B-422C-A640-E36284C2C2F3}" type="sibTrans" cxnId="{9B18CEE7-F0D1-46E6-AB36-863CDD649E4B}">
      <dgm:prSet/>
      <dgm:spPr/>
      <dgm:t>
        <a:bodyPr/>
        <a:lstStyle/>
        <a:p>
          <a:endParaRPr lang="en-US"/>
        </a:p>
      </dgm:t>
    </dgm:pt>
    <dgm:pt modelId="{61D56BEB-CF92-48AD-AEAF-9CF4E5D82AC3}">
      <dgm:prSet phldrT="[Text]"/>
      <dgm:spPr>
        <a:ln>
          <a:solidFill>
            <a:schemeClr val="tx2">
              <a:alpha val="90000"/>
            </a:schemeClr>
          </a:solidFill>
        </a:ln>
      </dgm:spPr>
      <dgm:t>
        <a:bodyPr/>
        <a:lstStyle/>
        <a:p>
          <a:r>
            <a:rPr lang="en-US" dirty="0"/>
            <a:t>Stay in communication about student progress and student needs</a:t>
          </a:r>
        </a:p>
      </dgm:t>
    </dgm:pt>
    <dgm:pt modelId="{4651CC22-644E-4DD8-A82C-4064CB8F3048}" type="parTrans" cxnId="{C616E696-64BE-486E-A11E-45EB80743FDD}">
      <dgm:prSet/>
      <dgm:spPr/>
      <dgm:t>
        <a:bodyPr/>
        <a:lstStyle/>
        <a:p>
          <a:endParaRPr lang="en-US"/>
        </a:p>
      </dgm:t>
    </dgm:pt>
    <dgm:pt modelId="{926C520E-DC20-461F-93D8-21EA34A00912}" type="sibTrans" cxnId="{C616E696-64BE-486E-A11E-45EB80743FDD}">
      <dgm:prSet/>
      <dgm:spPr/>
      <dgm:t>
        <a:bodyPr/>
        <a:lstStyle/>
        <a:p>
          <a:endParaRPr lang="en-US"/>
        </a:p>
      </dgm:t>
    </dgm:pt>
    <dgm:pt modelId="{E1818E59-1E41-4491-9B3A-6A3D74FD5C92}">
      <dgm:prSet phldrT="[Text]"/>
      <dgm:spPr>
        <a:ln>
          <a:solidFill>
            <a:schemeClr val="tx2">
              <a:alpha val="90000"/>
            </a:schemeClr>
          </a:solidFill>
        </a:ln>
      </dgm:spPr>
      <dgm:t>
        <a:bodyPr/>
        <a:lstStyle/>
        <a:p>
          <a:r>
            <a:rPr lang="en-US" dirty="0"/>
            <a:t>Every three-weeks</a:t>
          </a:r>
        </a:p>
      </dgm:t>
    </dgm:pt>
    <dgm:pt modelId="{5F7E53B2-76AF-47D0-A0BF-5BD28FC45057}" type="parTrans" cxnId="{8A3B1505-6315-4815-9393-3D7231538163}">
      <dgm:prSet/>
      <dgm:spPr/>
      <dgm:t>
        <a:bodyPr/>
        <a:lstStyle/>
        <a:p>
          <a:endParaRPr lang="en-US"/>
        </a:p>
      </dgm:t>
    </dgm:pt>
    <dgm:pt modelId="{F7E0BEFD-3ED5-4334-8DAA-CE51EB5F53B7}" type="sibTrans" cxnId="{8A3B1505-6315-4815-9393-3D7231538163}">
      <dgm:prSet/>
      <dgm:spPr/>
      <dgm:t>
        <a:bodyPr/>
        <a:lstStyle/>
        <a:p>
          <a:endParaRPr lang="en-US"/>
        </a:p>
      </dgm:t>
    </dgm:pt>
    <dgm:pt modelId="{FCA46116-A5FE-456A-BFC0-DDE6BA010529}">
      <dgm:prSet phldrT="[Text]"/>
      <dgm:spPr/>
      <dgm:t>
        <a:bodyPr/>
        <a:lstStyle/>
        <a:p>
          <a:r>
            <a:rPr lang="en-US" dirty="0"/>
            <a:t>DBRC student form</a:t>
          </a:r>
        </a:p>
      </dgm:t>
    </dgm:pt>
    <dgm:pt modelId="{83E64AF9-376A-4FC5-B700-B36008B28E9C}" type="parTrans" cxnId="{1B8C2D50-EB4A-4D10-85D8-F8054F83DDB5}">
      <dgm:prSet/>
      <dgm:spPr/>
      <dgm:t>
        <a:bodyPr/>
        <a:lstStyle/>
        <a:p>
          <a:endParaRPr lang="en-US"/>
        </a:p>
      </dgm:t>
    </dgm:pt>
    <dgm:pt modelId="{13100C27-BE06-4603-A044-83AFA0CCC46E}" type="sibTrans" cxnId="{1B8C2D50-EB4A-4D10-85D8-F8054F83DDB5}">
      <dgm:prSet/>
      <dgm:spPr/>
      <dgm:t>
        <a:bodyPr/>
        <a:lstStyle/>
        <a:p>
          <a:endParaRPr lang="en-US"/>
        </a:p>
      </dgm:t>
    </dgm:pt>
    <dgm:pt modelId="{4EAC9F26-B985-4B24-8137-E55E49D938A2}">
      <dgm:prSet phldrT="[Text]"/>
      <dgm:spPr>
        <a:ln>
          <a:solidFill>
            <a:schemeClr val="tx2">
              <a:alpha val="90000"/>
            </a:schemeClr>
          </a:solidFill>
        </a:ln>
      </dgm:spPr>
      <dgm:t>
        <a:bodyPr/>
        <a:lstStyle/>
        <a:p>
          <a:r>
            <a:rPr lang="en-US" dirty="0"/>
            <a:t>Progress-monitoring behavior goals</a:t>
          </a:r>
        </a:p>
      </dgm:t>
    </dgm:pt>
    <dgm:pt modelId="{11CFCD18-762D-4CFA-95C9-75A1DAAFC4D2}" type="parTrans" cxnId="{0574410B-16F4-43DD-97A1-FE2B8BBDE5DB}">
      <dgm:prSet/>
      <dgm:spPr/>
      <dgm:t>
        <a:bodyPr/>
        <a:lstStyle/>
        <a:p>
          <a:endParaRPr lang="en-US"/>
        </a:p>
      </dgm:t>
    </dgm:pt>
    <dgm:pt modelId="{FB2D794A-F39D-4DD3-AA0D-6B34E4403D10}" type="sibTrans" cxnId="{0574410B-16F4-43DD-97A1-FE2B8BBDE5DB}">
      <dgm:prSet/>
      <dgm:spPr/>
      <dgm:t>
        <a:bodyPr/>
        <a:lstStyle/>
        <a:p>
          <a:endParaRPr lang="en-US"/>
        </a:p>
      </dgm:t>
    </dgm:pt>
    <dgm:pt modelId="{C4809581-C9F1-45DA-9791-A8742405D20E}">
      <dgm:prSet phldrT="[Text]"/>
      <dgm:spPr>
        <a:ln>
          <a:solidFill>
            <a:schemeClr val="tx2">
              <a:alpha val="90000"/>
            </a:schemeClr>
          </a:solidFill>
        </a:ln>
      </dgm:spPr>
      <dgm:t>
        <a:bodyPr/>
        <a:lstStyle/>
        <a:p>
          <a:r>
            <a:rPr lang="en-US" dirty="0"/>
            <a:t>Daily</a:t>
          </a:r>
        </a:p>
      </dgm:t>
    </dgm:pt>
    <dgm:pt modelId="{DDB5AA08-7700-4888-8CAD-0B55EB5CBCAF}" type="parTrans" cxnId="{F2FCD1F0-95BB-41C1-8364-AEA5A40AA9D4}">
      <dgm:prSet/>
      <dgm:spPr/>
      <dgm:t>
        <a:bodyPr/>
        <a:lstStyle/>
        <a:p>
          <a:endParaRPr lang="en-US"/>
        </a:p>
      </dgm:t>
    </dgm:pt>
    <dgm:pt modelId="{88AEB9D7-8E75-4289-934E-41603300CF6D}" type="sibTrans" cxnId="{F2FCD1F0-95BB-41C1-8364-AEA5A40AA9D4}">
      <dgm:prSet/>
      <dgm:spPr/>
      <dgm:t>
        <a:bodyPr/>
        <a:lstStyle/>
        <a:p>
          <a:endParaRPr lang="en-US"/>
        </a:p>
      </dgm:t>
    </dgm:pt>
    <dgm:pt modelId="{5A675CA1-F525-4F08-B044-9485548441D4}">
      <dgm:prSet phldrT="[Text]"/>
      <dgm:spPr/>
      <dgm:t>
        <a:bodyPr/>
        <a:lstStyle/>
        <a:p>
          <a:r>
            <a:rPr lang="en-US" dirty="0"/>
            <a:t>Intervention paperwork</a:t>
          </a:r>
        </a:p>
        <a:p>
          <a:r>
            <a:rPr lang="en-US" dirty="0"/>
            <a:t>(Sped, 504, </a:t>
          </a:r>
          <a:r>
            <a:rPr lang="en-US" dirty="0" err="1"/>
            <a:t>RtI</a:t>
          </a:r>
          <a:r>
            <a:rPr lang="en-US" dirty="0"/>
            <a:t>) </a:t>
          </a:r>
        </a:p>
      </dgm:t>
    </dgm:pt>
    <dgm:pt modelId="{0F8F0527-CBA7-41B4-BD2A-059F485CEE11}" type="parTrans" cxnId="{2FFBEB38-C07A-4520-BD1C-6F58D7E5DE6F}">
      <dgm:prSet/>
      <dgm:spPr/>
      <dgm:t>
        <a:bodyPr/>
        <a:lstStyle/>
        <a:p>
          <a:endParaRPr lang="en-US"/>
        </a:p>
      </dgm:t>
    </dgm:pt>
    <dgm:pt modelId="{7D73453B-98A8-4981-8F94-92896DA084E0}" type="sibTrans" cxnId="{2FFBEB38-C07A-4520-BD1C-6F58D7E5DE6F}">
      <dgm:prSet/>
      <dgm:spPr/>
      <dgm:t>
        <a:bodyPr/>
        <a:lstStyle/>
        <a:p>
          <a:endParaRPr lang="en-US"/>
        </a:p>
      </dgm:t>
    </dgm:pt>
    <dgm:pt modelId="{1CEFD900-0AF1-40A7-9335-7E5E8E3C872E}">
      <dgm:prSet phldrT="[Text]"/>
      <dgm:spPr>
        <a:ln>
          <a:solidFill>
            <a:schemeClr val="tx2">
              <a:alpha val="90000"/>
            </a:schemeClr>
          </a:solidFill>
        </a:ln>
      </dgm:spPr>
      <dgm:t>
        <a:bodyPr/>
        <a:lstStyle/>
        <a:p>
          <a:r>
            <a:rPr lang="en-US" dirty="0"/>
            <a:t>Inform required interventions, accommodations and modifications</a:t>
          </a:r>
        </a:p>
      </dgm:t>
    </dgm:pt>
    <dgm:pt modelId="{49AF9231-1477-4906-8D13-CFD6533DF867}" type="parTrans" cxnId="{B358E6A3-3057-459C-BD12-546B6E9C7FBC}">
      <dgm:prSet/>
      <dgm:spPr/>
      <dgm:t>
        <a:bodyPr/>
        <a:lstStyle/>
        <a:p>
          <a:endParaRPr lang="en-US"/>
        </a:p>
      </dgm:t>
    </dgm:pt>
    <dgm:pt modelId="{9BDB0A05-B677-43E3-A479-67D142655A78}" type="sibTrans" cxnId="{B358E6A3-3057-459C-BD12-546B6E9C7FBC}">
      <dgm:prSet/>
      <dgm:spPr/>
      <dgm:t>
        <a:bodyPr/>
        <a:lstStyle/>
        <a:p>
          <a:endParaRPr lang="en-US"/>
        </a:p>
      </dgm:t>
    </dgm:pt>
    <dgm:pt modelId="{25FFC7BB-DDBD-4F09-A223-C742341F0B6B}" type="pres">
      <dgm:prSet presAssocID="{5BE0C483-76AF-4DDC-ABEF-8E38E4ABE854}" presName="Name0" presStyleCnt="0">
        <dgm:presLayoutVars>
          <dgm:dir/>
          <dgm:animLvl val="lvl"/>
          <dgm:resizeHandles val="exact"/>
        </dgm:presLayoutVars>
      </dgm:prSet>
      <dgm:spPr/>
    </dgm:pt>
    <dgm:pt modelId="{8D25FD4D-6CDE-49E9-98C3-5DF935C9CCC8}" type="pres">
      <dgm:prSet presAssocID="{D3FD3075-3B37-4830-A073-4F45B484EC9E}" presName="linNode" presStyleCnt="0"/>
      <dgm:spPr/>
    </dgm:pt>
    <dgm:pt modelId="{553062BA-E232-4A1F-AE8D-5BA4BE7C11C5}" type="pres">
      <dgm:prSet presAssocID="{D3FD3075-3B37-4830-A073-4F45B484EC9E}" presName="parentText" presStyleLbl="node1" presStyleIdx="0" presStyleCnt="3">
        <dgm:presLayoutVars>
          <dgm:chMax val="1"/>
          <dgm:bulletEnabled val="1"/>
        </dgm:presLayoutVars>
      </dgm:prSet>
      <dgm:spPr/>
    </dgm:pt>
    <dgm:pt modelId="{D93F1876-D50B-4D58-BE13-90A561FF7FD4}" type="pres">
      <dgm:prSet presAssocID="{D3FD3075-3B37-4830-A073-4F45B484EC9E}" presName="descendantText" presStyleLbl="alignAccFollowNode1" presStyleIdx="0" presStyleCnt="3">
        <dgm:presLayoutVars>
          <dgm:bulletEnabled val="1"/>
        </dgm:presLayoutVars>
      </dgm:prSet>
      <dgm:spPr/>
    </dgm:pt>
    <dgm:pt modelId="{6027DC7A-1A7D-4CE3-A2AE-B476D5B1661F}" type="pres">
      <dgm:prSet presAssocID="{AF86A4E4-359B-422C-A640-E36284C2C2F3}" presName="sp" presStyleCnt="0"/>
      <dgm:spPr/>
    </dgm:pt>
    <dgm:pt modelId="{3459966C-FF9D-4B3D-882E-1641C398DEC1}" type="pres">
      <dgm:prSet presAssocID="{FCA46116-A5FE-456A-BFC0-DDE6BA010529}" presName="linNode" presStyleCnt="0"/>
      <dgm:spPr/>
    </dgm:pt>
    <dgm:pt modelId="{B3F7A9F5-606C-41D7-B571-14A548FE40B7}" type="pres">
      <dgm:prSet presAssocID="{FCA46116-A5FE-456A-BFC0-DDE6BA010529}" presName="parentText" presStyleLbl="node1" presStyleIdx="1" presStyleCnt="3">
        <dgm:presLayoutVars>
          <dgm:chMax val="1"/>
          <dgm:bulletEnabled val="1"/>
        </dgm:presLayoutVars>
      </dgm:prSet>
      <dgm:spPr/>
    </dgm:pt>
    <dgm:pt modelId="{110C393D-4A43-439F-87BE-5E5A0CDE920F}" type="pres">
      <dgm:prSet presAssocID="{FCA46116-A5FE-456A-BFC0-DDE6BA010529}" presName="descendantText" presStyleLbl="alignAccFollowNode1" presStyleIdx="1" presStyleCnt="3">
        <dgm:presLayoutVars>
          <dgm:bulletEnabled val="1"/>
        </dgm:presLayoutVars>
      </dgm:prSet>
      <dgm:spPr/>
    </dgm:pt>
    <dgm:pt modelId="{77186C37-919B-477A-A44F-12FA552D9662}" type="pres">
      <dgm:prSet presAssocID="{13100C27-BE06-4603-A044-83AFA0CCC46E}" presName="sp" presStyleCnt="0"/>
      <dgm:spPr/>
    </dgm:pt>
    <dgm:pt modelId="{FACAC67B-E69F-4C00-B4D8-0E83D81BAC62}" type="pres">
      <dgm:prSet presAssocID="{5A675CA1-F525-4F08-B044-9485548441D4}" presName="linNode" presStyleCnt="0"/>
      <dgm:spPr/>
    </dgm:pt>
    <dgm:pt modelId="{030995BA-2161-48DB-8F6B-E5C252F7522C}" type="pres">
      <dgm:prSet presAssocID="{5A675CA1-F525-4F08-B044-9485548441D4}" presName="parentText" presStyleLbl="node1" presStyleIdx="2" presStyleCnt="3">
        <dgm:presLayoutVars>
          <dgm:chMax val="1"/>
          <dgm:bulletEnabled val="1"/>
        </dgm:presLayoutVars>
      </dgm:prSet>
      <dgm:spPr/>
    </dgm:pt>
    <dgm:pt modelId="{19236A5B-DAA2-4BD7-AE0C-579612360802}" type="pres">
      <dgm:prSet presAssocID="{5A675CA1-F525-4F08-B044-9485548441D4}" presName="descendantText" presStyleLbl="alignAccFollowNode1" presStyleIdx="2" presStyleCnt="3">
        <dgm:presLayoutVars>
          <dgm:bulletEnabled val="1"/>
        </dgm:presLayoutVars>
      </dgm:prSet>
      <dgm:spPr/>
    </dgm:pt>
  </dgm:ptLst>
  <dgm:cxnLst>
    <dgm:cxn modelId="{8A3B1505-6315-4815-9393-3D7231538163}" srcId="{D3FD3075-3B37-4830-A073-4F45B484EC9E}" destId="{E1818E59-1E41-4491-9B3A-6A3D74FD5C92}" srcOrd="1" destOrd="0" parTransId="{5F7E53B2-76AF-47D0-A0BF-5BD28FC45057}" sibTransId="{F7E0BEFD-3ED5-4334-8DAA-CE51EB5F53B7}"/>
    <dgm:cxn modelId="{4A48110A-D34B-40BC-A8E9-2C6EF3387323}" type="presOf" srcId="{4EAC9F26-B985-4B24-8137-E55E49D938A2}" destId="{110C393D-4A43-439F-87BE-5E5A0CDE920F}" srcOrd="0" destOrd="0" presId="urn:microsoft.com/office/officeart/2005/8/layout/vList5"/>
    <dgm:cxn modelId="{0574410B-16F4-43DD-97A1-FE2B8BBDE5DB}" srcId="{FCA46116-A5FE-456A-BFC0-DDE6BA010529}" destId="{4EAC9F26-B985-4B24-8137-E55E49D938A2}" srcOrd="0" destOrd="0" parTransId="{11CFCD18-762D-4CFA-95C9-75A1DAAFC4D2}" sibTransId="{FB2D794A-F39D-4DD3-AA0D-6B34E4403D10}"/>
    <dgm:cxn modelId="{44DD350C-B2F5-4C15-9C8A-4AA01BCB7EB5}" type="presOf" srcId="{5BE0C483-76AF-4DDC-ABEF-8E38E4ABE854}" destId="{25FFC7BB-DDBD-4F09-A223-C742341F0B6B}" srcOrd="0" destOrd="0" presId="urn:microsoft.com/office/officeart/2005/8/layout/vList5"/>
    <dgm:cxn modelId="{F60B2F0F-1C14-44E9-B922-449D1B82E78F}" type="presOf" srcId="{E1818E59-1E41-4491-9B3A-6A3D74FD5C92}" destId="{D93F1876-D50B-4D58-BE13-90A561FF7FD4}" srcOrd="0" destOrd="1" presId="urn:microsoft.com/office/officeart/2005/8/layout/vList5"/>
    <dgm:cxn modelId="{F03F381C-782E-4950-B7DD-99859383DD17}" type="presOf" srcId="{C4809581-C9F1-45DA-9791-A8742405D20E}" destId="{110C393D-4A43-439F-87BE-5E5A0CDE920F}" srcOrd="0" destOrd="1" presId="urn:microsoft.com/office/officeart/2005/8/layout/vList5"/>
    <dgm:cxn modelId="{2FFBEB38-C07A-4520-BD1C-6F58D7E5DE6F}" srcId="{5BE0C483-76AF-4DDC-ABEF-8E38E4ABE854}" destId="{5A675CA1-F525-4F08-B044-9485548441D4}" srcOrd="2" destOrd="0" parTransId="{0F8F0527-CBA7-41B4-BD2A-059F485CEE11}" sibTransId="{7D73453B-98A8-4981-8F94-92896DA084E0}"/>
    <dgm:cxn modelId="{DB0BF63D-3A6A-4307-9E58-92B0F444BD2B}" type="presOf" srcId="{1CEFD900-0AF1-40A7-9335-7E5E8E3C872E}" destId="{19236A5B-DAA2-4BD7-AE0C-579612360802}" srcOrd="0" destOrd="0" presId="urn:microsoft.com/office/officeart/2005/8/layout/vList5"/>
    <dgm:cxn modelId="{1B8C2D50-EB4A-4D10-85D8-F8054F83DDB5}" srcId="{5BE0C483-76AF-4DDC-ABEF-8E38E4ABE854}" destId="{FCA46116-A5FE-456A-BFC0-DDE6BA010529}" srcOrd="1" destOrd="0" parTransId="{83E64AF9-376A-4FC5-B700-B36008B28E9C}" sibTransId="{13100C27-BE06-4603-A044-83AFA0CCC46E}"/>
    <dgm:cxn modelId="{16BC666A-DC45-4F7B-948A-F0EA42FACE64}" type="presOf" srcId="{D3FD3075-3B37-4830-A073-4F45B484EC9E}" destId="{553062BA-E232-4A1F-AE8D-5BA4BE7C11C5}" srcOrd="0" destOrd="0" presId="urn:microsoft.com/office/officeart/2005/8/layout/vList5"/>
    <dgm:cxn modelId="{D5529E71-6C47-4389-8121-B9970D23A46B}" type="presOf" srcId="{61D56BEB-CF92-48AD-AEAF-9CF4E5D82AC3}" destId="{D93F1876-D50B-4D58-BE13-90A561FF7FD4}" srcOrd="0" destOrd="0" presId="urn:microsoft.com/office/officeart/2005/8/layout/vList5"/>
    <dgm:cxn modelId="{14F43593-33B8-4DF1-9974-E53E6E9BF12F}" type="presOf" srcId="{5A675CA1-F525-4F08-B044-9485548441D4}" destId="{030995BA-2161-48DB-8F6B-E5C252F7522C}" srcOrd="0" destOrd="0" presId="urn:microsoft.com/office/officeart/2005/8/layout/vList5"/>
    <dgm:cxn modelId="{C616E696-64BE-486E-A11E-45EB80743FDD}" srcId="{D3FD3075-3B37-4830-A073-4F45B484EC9E}" destId="{61D56BEB-CF92-48AD-AEAF-9CF4E5D82AC3}" srcOrd="0" destOrd="0" parTransId="{4651CC22-644E-4DD8-A82C-4064CB8F3048}" sibTransId="{926C520E-DC20-461F-93D8-21EA34A00912}"/>
    <dgm:cxn modelId="{B358E6A3-3057-459C-BD12-546B6E9C7FBC}" srcId="{5A675CA1-F525-4F08-B044-9485548441D4}" destId="{1CEFD900-0AF1-40A7-9335-7E5E8E3C872E}" srcOrd="0" destOrd="0" parTransId="{49AF9231-1477-4906-8D13-CFD6533DF867}" sibTransId="{9BDB0A05-B677-43E3-A479-67D142655A78}"/>
    <dgm:cxn modelId="{FE5A30D8-9E92-4493-853A-FF1E609207D7}" type="presOf" srcId="{FCA46116-A5FE-456A-BFC0-DDE6BA010529}" destId="{B3F7A9F5-606C-41D7-B571-14A548FE40B7}" srcOrd="0" destOrd="0" presId="urn:microsoft.com/office/officeart/2005/8/layout/vList5"/>
    <dgm:cxn modelId="{9B18CEE7-F0D1-46E6-AB36-863CDD649E4B}" srcId="{5BE0C483-76AF-4DDC-ABEF-8E38E4ABE854}" destId="{D3FD3075-3B37-4830-A073-4F45B484EC9E}" srcOrd="0" destOrd="0" parTransId="{D9855440-823D-4076-BDFC-23AD108FB20A}" sibTransId="{AF86A4E4-359B-422C-A640-E36284C2C2F3}"/>
    <dgm:cxn modelId="{F2FCD1F0-95BB-41C1-8364-AEA5A40AA9D4}" srcId="{FCA46116-A5FE-456A-BFC0-DDE6BA010529}" destId="{C4809581-C9F1-45DA-9791-A8742405D20E}" srcOrd="1" destOrd="0" parTransId="{DDB5AA08-7700-4888-8CAD-0B55EB5CBCAF}" sibTransId="{88AEB9D7-8E75-4289-934E-41603300CF6D}"/>
    <dgm:cxn modelId="{DE24B863-A495-44E0-BB6C-DEDCA022D869}" type="presParOf" srcId="{25FFC7BB-DDBD-4F09-A223-C742341F0B6B}" destId="{8D25FD4D-6CDE-49E9-98C3-5DF935C9CCC8}" srcOrd="0" destOrd="0" presId="urn:microsoft.com/office/officeart/2005/8/layout/vList5"/>
    <dgm:cxn modelId="{C5489C99-923A-4B99-9D43-40BA5900A76D}" type="presParOf" srcId="{8D25FD4D-6CDE-49E9-98C3-5DF935C9CCC8}" destId="{553062BA-E232-4A1F-AE8D-5BA4BE7C11C5}" srcOrd="0" destOrd="0" presId="urn:microsoft.com/office/officeart/2005/8/layout/vList5"/>
    <dgm:cxn modelId="{355243FC-7676-4A9A-8FA2-A37DC7EC4897}" type="presParOf" srcId="{8D25FD4D-6CDE-49E9-98C3-5DF935C9CCC8}" destId="{D93F1876-D50B-4D58-BE13-90A561FF7FD4}" srcOrd="1" destOrd="0" presId="urn:microsoft.com/office/officeart/2005/8/layout/vList5"/>
    <dgm:cxn modelId="{69C5A41D-CAD3-4332-9CE7-A0E47CF0F40A}" type="presParOf" srcId="{25FFC7BB-DDBD-4F09-A223-C742341F0B6B}" destId="{6027DC7A-1A7D-4CE3-A2AE-B476D5B1661F}" srcOrd="1" destOrd="0" presId="urn:microsoft.com/office/officeart/2005/8/layout/vList5"/>
    <dgm:cxn modelId="{5360EF28-82DC-4853-BA7F-0BC8FB604EBF}" type="presParOf" srcId="{25FFC7BB-DDBD-4F09-A223-C742341F0B6B}" destId="{3459966C-FF9D-4B3D-882E-1641C398DEC1}" srcOrd="2" destOrd="0" presId="urn:microsoft.com/office/officeart/2005/8/layout/vList5"/>
    <dgm:cxn modelId="{029DC6A0-ADF5-4B25-9804-F44B1F324B40}" type="presParOf" srcId="{3459966C-FF9D-4B3D-882E-1641C398DEC1}" destId="{B3F7A9F5-606C-41D7-B571-14A548FE40B7}" srcOrd="0" destOrd="0" presId="urn:microsoft.com/office/officeart/2005/8/layout/vList5"/>
    <dgm:cxn modelId="{827CBAAF-16F0-4A87-A183-F6D78C3EC237}" type="presParOf" srcId="{3459966C-FF9D-4B3D-882E-1641C398DEC1}" destId="{110C393D-4A43-439F-87BE-5E5A0CDE920F}" srcOrd="1" destOrd="0" presId="urn:microsoft.com/office/officeart/2005/8/layout/vList5"/>
    <dgm:cxn modelId="{FBE4C1C3-D87E-47DF-A57C-B62A9E2840D3}" type="presParOf" srcId="{25FFC7BB-DDBD-4F09-A223-C742341F0B6B}" destId="{77186C37-919B-477A-A44F-12FA552D9662}" srcOrd="3" destOrd="0" presId="urn:microsoft.com/office/officeart/2005/8/layout/vList5"/>
    <dgm:cxn modelId="{AA7091A2-89E2-4806-876B-544A214A46D3}" type="presParOf" srcId="{25FFC7BB-DDBD-4F09-A223-C742341F0B6B}" destId="{FACAC67B-E69F-4C00-B4D8-0E83D81BAC62}" srcOrd="4" destOrd="0" presId="urn:microsoft.com/office/officeart/2005/8/layout/vList5"/>
    <dgm:cxn modelId="{B9E63922-90F5-44D6-BA98-E96B71B9B47F}" type="presParOf" srcId="{FACAC67B-E69F-4C00-B4D8-0E83D81BAC62}" destId="{030995BA-2161-48DB-8F6B-E5C252F7522C}" srcOrd="0" destOrd="0" presId="urn:microsoft.com/office/officeart/2005/8/layout/vList5"/>
    <dgm:cxn modelId="{681314B7-884F-4012-BBCB-9706FD102A8A}" type="presParOf" srcId="{FACAC67B-E69F-4C00-B4D8-0E83D81BAC62}" destId="{19236A5B-DAA2-4BD7-AE0C-57961236080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0A8412-F9A6-914E-BE66-189507C686BE}">
      <dsp:nvSpPr>
        <dsp:cNvPr id="0" name=""/>
        <dsp:cNvSpPr/>
      </dsp:nvSpPr>
      <dsp:spPr>
        <a:xfrm>
          <a:off x="2007286" y="0"/>
          <a:ext cx="2007286" cy="1813454"/>
        </a:xfrm>
        <a:prstGeom prst="trapezoid">
          <a:avLst>
            <a:gd name="adj" fmla="val 55344"/>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marL="0" lvl="0" indent="0" algn="ctr" defTabSz="1644650">
            <a:lnSpc>
              <a:spcPct val="90000"/>
            </a:lnSpc>
            <a:spcBef>
              <a:spcPct val="0"/>
            </a:spcBef>
            <a:spcAft>
              <a:spcPct val="35000"/>
            </a:spcAft>
            <a:buNone/>
          </a:pPr>
          <a:r>
            <a:rPr lang="en-US" sz="3700" kern="1200" dirty="0"/>
            <a:t>Tier 3 </a:t>
          </a:r>
        </a:p>
        <a:p>
          <a:pPr marL="0" lvl="0" indent="0" algn="ctr" defTabSz="1644650">
            <a:lnSpc>
              <a:spcPct val="90000"/>
            </a:lnSpc>
            <a:spcBef>
              <a:spcPct val="0"/>
            </a:spcBef>
            <a:spcAft>
              <a:spcPct val="35000"/>
            </a:spcAft>
            <a:buNone/>
          </a:pPr>
          <a:r>
            <a:rPr lang="en-US" sz="3700" kern="1200" dirty="0"/>
            <a:t>Intensive</a:t>
          </a:r>
        </a:p>
      </dsp:txBody>
      <dsp:txXfrm>
        <a:off x="2007286" y="0"/>
        <a:ext cx="2007286" cy="1813454"/>
      </dsp:txXfrm>
    </dsp:sp>
    <dsp:sp modelId="{85BC297D-E86A-E847-9430-A09FEF75A72A}">
      <dsp:nvSpPr>
        <dsp:cNvPr id="0" name=""/>
        <dsp:cNvSpPr/>
      </dsp:nvSpPr>
      <dsp:spPr>
        <a:xfrm>
          <a:off x="1003643" y="1813454"/>
          <a:ext cx="4014572" cy="1813454"/>
        </a:xfrm>
        <a:prstGeom prst="trapezoid">
          <a:avLst>
            <a:gd name="adj" fmla="val 55344"/>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marL="0" lvl="0" indent="0" algn="ctr" defTabSz="1644650">
            <a:lnSpc>
              <a:spcPct val="90000"/>
            </a:lnSpc>
            <a:spcBef>
              <a:spcPct val="0"/>
            </a:spcBef>
            <a:spcAft>
              <a:spcPct val="35000"/>
            </a:spcAft>
            <a:buNone/>
          </a:pPr>
          <a:r>
            <a:rPr lang="en-US" sz="3700" kern="1200" dirty="0"/>
            <a:t>Tier 2 </a:t>
          </a:r>
        </a:p>
        <a:p>
          <a:pPr marL="0" lvl="0" indent="0" algn="ctr" defTabSz="1644650">
            <a:lnSpc>
              <a:spcPct val="90000"/>
            </a:lnSpc>
            <a:spcBef>
              <a:spcPct val="0"/>
            </a:spcBef>
            <a:spcAft>
              <a:spcPct val="35000"/>
            </a:spcAft>
            <a:buNone/>
          </a:pPr>
          <a:r>
            <a:rPr lang="en-US" sz="3700" kern="1200" dirty="0"/>
            <a:t>Standardized</a:t>
          </a:r>
        </a:p>
      </dsp:txBody>
      <dsp:txXfrm>
        <a:off x="1706193" y="1813454"/>
        <a:ext cx="2609472" cy="1813454"/>
      </dsp:txXfrm>
    </dsp:sp>
    <dsp:sp modelId="{0AB81232-B2C0-1E41-8AE8-E0650734A99B}">
      <dsp:nvSpPr>
        <dsp:cNvPr id="0" name=""/>
        <dsp:cNvSpPr/>
      </dsp:nvSpPr>
      <dsp:spPr>
        <a:xfrm>
          <a:off x="0" y="3626908"/>
          <a:ext cx="6021859" cy="1813454"/>
        </a:xfrm>
        <a:prstGeom prst="trapezoid">
          <a:avLst>
            <a:gd name="adj" fmla="val 5534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marL="0" lvl="0" indent="0" algn="ctr" defTabSz="1644650">
            <a:lnSpc>
              <a:spcPct val="90000"/>
            </a:lnSpc>
            <a:spcBef>
              <a:spcPct val="0"/>
            </a:spcBef>
            <a:spcAft>
              <a:spcPct val="35000"/>
            </a:spcAft>
            <a:buNone/>
          </a:pPr>
          <a:r>
            <a:rPr lang="en-US" sz="3700" kern="1200" dirty="0"/>
            <a:t>Tier 1 </a:t>
          </a:r>
        </a:p>
        <a:p>
          <a:pPr marL="0" lvl="0" indent="0" algn="ctr" defTabSz="1644650">
            <a:lnSpc>
              <a:spcPct val="90000"/>
            </a:lnSpc>
            <a:spcBef>
              <a:spcPct val="0"/>
            </a:spcBef>
            <a:spcAft>
              <a:spcPct val="35000"/>
            </a:spcAft>
            <a:buNone/>
          </a:pPr>
          <a:r>
            <a:rPr lang="en-US" sz="3700" kern="1200" dirty="0"/>
            <a:t>Universal </a:t>
          </a:r>
        </a:p>
      </dsp:txBody>
      <dsp:txXfrm>
        <a:off x="1053825" y="3626908"/>
        <a:ext cx="3914208" cy="18134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4D0BEE-183B-41F9-97CC-CF23BB391609}">
      <dsp:nvSpPr>
        <dsp:cNvPr id="0" name=""/>
        <dsp:cNvSpPr/>
      </dsp:nvSpPr>
      <dsp:spPr>
        <a:xfrm>
          <a:off x="5029211" y="235160"/>
          <a:ext cx="3423967" cy="1239956"/>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100000"/>
            </a:lnSpc>
            <a:spcBef>
              <a:spcPct val="0"/>
            </a:spcBef>
            <a:spcAft>
              <a:spcPts val="0"/>
            </a:spcAft>
            <a:buNone/>
          </a:pPr>
          <a:r>
            <a:rPr lang="en-US" sz="2600" kern="1200" dirty="0"/>
            <a:t>Acknowledge</a:t>
          </a:r>
        </a:p>
        <a:p>
          <a:pPr marL="0" lvl="0" indent="0" algn="ctr" defTabSz="1155700">
            <a:lnSpc>
              <a:spcPct val="100000"/>
            </a:lnSpc>
            <a:spcBef>
              <a:spcPct val="0"/>
            </a:spcBef>
            <a:spcAft>
              <a:spcPts val="0"/>
            </a:spcAft>
            <a:buNone/>
          </a:pPr>
          <a:r>
            <a:rPr lang="en-US" sz="2600" kern="1200" dirty="0"/>
            <a:t> Desired Behaviors</a:t>
          </a:r>
        </a:p>
      </dsp:txBody>
      <dsp:txXfrm>
        <a:off x="5065528" y="271477"/>
        <a:ext cx="3351333" cy="1167322"/>
      </dsp:txXfrm>
    </dsp:sp>
    <dsp:sp modelId="{7B341F1F-3EED-4ABF-954B-BEE039FFD3E4}">
      <dsp:nvSpPr>
        <dsp:cNvPr id="0" name=""/>
        <dsp:cNvSpPr/>
      </dsp:nvSpPr>
      <dsp:spPr>
        <a:xfrm>
          <a:off x="838211" y="152397"/>
          <a:ext cx="3485431" cy="1361854"/>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Correct Challenging Behaviors</a:t>
          </a:r>
        </a:p>
      </dsp:txBody>
      <dsp:txXfrm>
        <a:off x="878098" y="192284"/>
        <a:ext cx="3405657" cy="1282080"/>
      </dsp:txXfrm>
    </dsp:sp>
    <dsp:sp modelId="{E3D1F1A8-9936-4991-AA7B-DD0632034D6D}">
      <dsp:nvSpPr>
        <dsp:cNvPr id="0" name=""/>
        <dsp:cNvSpPr/>
      </dsp:nvSpPr>
      <dsp:spPr>
        <a:xfrm>
          <a:off x="3971925" y="5522063"/>
          <a:ext cx="971550" cy="971550"/>
        </a:xfrm>
        <a:prstGeom prst="triangle">
          <a:avLst/>
        </a:prstGeom>
        <a:solidFill>
          <a:schemeClr val="accent1">
            <a:alpha val="90000"/>
            <a:tint val="40000"/>
            <a:hueOff val="0"/>
            <a:satOff val="0"/>
            <a:lumOff val="0"/>
            <a:alphaOff val="0"/>
          </a:schemeClr>
        </a:solidFill>
        <a:ln w="25400"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sp>
    <dsp:sp modelId="{014F8346-5E65-477A-A00E-26C013AC4ED7}">
      <dsp:nvSpPr>
        <dsp:cNvPr id="0" name=""/>
        <dsp:cNvSpPr/>
      </dsp:nvSpPr>
      <dsp:spPr>
        <a:xfrm rot="240000">
          <a:off x="882985" y="5059649"/>
          <a:ext cx="7149429" cy="499936"/>
        </a:xfrm>
        <a:prstGeom prst="rect">
          <a:avLst/>
        </a:prstGeom>
        <a:solidFill>
          <a:schemeClr val="accent1">
            <a:alpha val="90000"/>
            <a:tint val="40000"/>
            <a:hueOff val="0"/>
            <a:satOff val="0"/>
            <a:lumOff val="0"/>
            <a:alphaOff val="0"/>
          </a:schemeClr>
        </a:solidFill>
        <a:ln w="25400" cap="flat" cmpd="sng" algn="ctr">
          <a:solidFill>
            <a:srgbClr val="002060">
              <a:alpha val="90000"/>
            </a:srgbClr>
          </a:solidFill>
          <a:prstDash val="solid"/>
        </a:ln>
        <a:effectLst/>
      </dsp:spPr>
      <dsp:style>
        <a:lnRef idx="2">
          <a:scrgbClr r="0" g="0" b="0"/>
        </a:lnRef>
        <a:fillRef idx="1">
          <a:scrgbClr r="0" g="0" b="0"/>
        </a:fillRef>
        <a:effectRef idx="0">
          <a:scrgbClr r="0" g="0" b="0"/>
        </a:effectRef>
        <a:fontRef idx="minor"/>
      </dsp:style>
    </dsp:sp>
    <dsp:sp modelId="{1697B566-4842-4F02-927F-8F840EA77E0B}">
      <dsp:nvSpPr>
        <dsp:cNvPr id="0" name=""/>
        <dsp:cNvSpPr/>
      </dsp:nvSpPr>
      <dsp:spPr>
        <a:xfrm rot="240000">
          <a:off x="4592221" y="4400481"/>
          <a:ext cx="3846089" cy="7047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Consult with teachers  on strategies and techniques</a:t>
          </a:r>
        </a:p>
      </dsp:txBody>
      <dsp:txXfrm>
        <a:off x="4626623" y="4434883"/>
        <a:ext cx="3777285" cy="635920"/>
      </dsp:txXfrm>
    </dsp:sp>
    <dsp:sp modelId="{EB56CD9A-9CBA-4770-9263-2C93330FEAF8}">
      <dsp:nvSpPr>
        <dsp:cNvPr id="0" name=""/>
        <dsp:cNvSpPr/>
      </dsp:nvSpPr>
      <dsp:spPr>
        <a:xfrm rot="240000">
          <a:off x="4652918" y="3442232"/>
          <a:ext cx="3812058" cy="96737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Reinforce the use of pro-social behaviors during the class day</a:t>
          </a:r>
        </a:p>
      </dsp:txBody>
      <dsp:txXfrm>
        <a:off x="4700141" y="3489455"/>
        <a:ext cx="3717612" cy="872927"/>
      </dsp:txXfrm>
    </dsp:sp>
    <dsp:sp modelId="{88A5AF77-1C07-4E6E-8B0C-77823C96CEEC}">
      <dsp:nvSpPr>
        <dsp:cNvPr id="0" name=""/>
        <dsp:cNvSpPr/>
      </dsp:nvSpPr>
      <dsp:spPr>
        <a:xfrm rot="240000">
          <a:off x="4643508" y="2842857"/>
          <a:ext cx="3822780" cy="6059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Pre-teach social skills</a:t>
          </a:r>
        </a:p>
      </dsp:txBody>
      <dsp:txXfrm>
        <a:off x="4673088" y="2872437"/>
        <a:ext cx="3763620" cy="546786"/>
      </dsp:txXfrm>
    </dsp:sp>
    <dsp:sp modelId="{3A4AADF5-BD62-495E-A69E-E2CEDDB3740D}">
      <dsp:nvSpPr>
        <dsp:cNvPr id="0" name=""/>
        <dsp:cNvSpPr/>
      </dsp:nvSpPr>
      <dsp:spPr>
        <a:xfrm rot="240000">
          <a:off x="4737074" y="1880144"/>
          <a:ext cx="3691239" cy="9857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Structure the environment to encourage successful use of skill</a:t>
          </a:r>
          <a:r>
            <a:rPr lang="en-US" sz="1600" kern="1200" dirty="0"/>
            <a:t>s</a:t>
          </a:r>
        </a:p>
      </dsp:txBody>
      <dsp:txXfrm>
        <a:off x="4785192" y="1928262"/>
        <a:ext cx="3595003" cy="889474"/>
      </dsp:txXfrm>
    </dsp:sp>
    <dsp:sp modelId="{424EDC1A-92E2-4261-A576-95D04EDC1993}">
      <dsp:nvSpPr>
        <dsp:cNvPr id="0" name=""/>
        <dsp:cNvSpPr/>
      </dsp:nvSpPr>
      <dsp:spPr>
        <a:xfrm rot="240000">
          <a:off x="483774" y="3875640"/>
          <a:ext cx="4098325" cy="9052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“Keep the demand” – Make sure student finish what they start, despite the behavior that occurs</a:t>
          </a:r>
        </a:p>
      </dsp:txBody>
      <dsp:txXfrm>
        <a:off x="527963" y="3919829"/>
        <a:ext cx="4009947" cy="816841"/>
      </dsp:txXfrm>
    </dsp:sp>
    <dsp:sp modelId="{A1723D2E-674F-45F6-BC94-6BB69465B57D}">
      <dsp:nvSpPr>
        <dsp:cNvPr id="0" name=""/>
        <dsp:cNvSpPr/>
      </dsp:nvSpPr>
      <dsp:spPr>
        <a:xfrm rot="240000">
          <a:off x="739995" y="3016559"/>
          <a:ext cx="3899019" cy="8248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Ensure students stay in the learning environment by “pushing-in “ </a:t>
          </a:r>
        </a:p>
      </dsp:txBody>
      <dsp:txXfrm>
        <a:off x="780262" y="3056826"/>
        <a:ext cx="3818485" cy="744344"/>
      </dsp:txXfrm>
    </dsp:sp>
    <dsp:sp modelId="{32F62A75-DCD6-4E0F-B958-716BB51858FB}">
      <dsp:nvSpPr>
        <dsp:cNvPr id="0" name=""/>
        <dsp:cNvSpPr/>
      </dsp:nvSpPr>
      <dsp:spPr>
        <a:xfrm rot="240000">
          <a:off x="1358143" y="2260517"/>
          <a:ext cx="3269196" cy="7730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Respond to crisis , if needed</a:t>
          </a:r>
        </a:p>
      </dsp:txBody>
      <dsp:txXfrm>
        <a:off x="1395882" y="2298256"/>
        <a:ext cx="3193718" cy="6976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8F7C63-E689-42A2-B27A-DE045CAED548}">
      <dsp:nvSpPr>
        <dsp:cNvPr id="0" name=""/>
        <dsp:cNvSpPr/>
      </dsp:nvSpPr>
      <dsp:spPr>
        <a:xfrm>
          <a:off x="1777483" y="778792"/>
          <a:ext cx="5208032" cy="5208032"/>
        </a:xfrm>
        <a:prstGeom prst="blockArc">
          <a:avLst>
            <a:gd name="adj1" fmla="val 11880000"/>
            <a:gd name="adj2" fmla="val 1620000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343083E-E900-48C6-A63E-E9F3FA346B5F}">
      <dsp:nvSpPr>
        <dsp:cNvPr id="0" name=""/>
        <dsp:cNvSpPr/>
      </dsp:nvSpPr>
      <dsp:spPr>
        <a:xfrm>
          <a:off x="1777483" y="778792"/>
          <a:ext cx="5208032" cy="5208032"/>
        </a:xfrm>
        <a:prstGeom prst="blockArc">
          <a:avLst>
            <a:gd name="adj1" fmla="val 7560000"/>
            <a:gd name="adj2" fmla="val 1188000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6AED582-2802-4AC5-BEC1-1B82CE8616F8}">
      <dsp:nvSpPr>
        <dsp:cNvPr id="0" name=""/>
        <dsp:cNvSpPr/>
      </dsp:nvSpPr>
      <dsp:spPr>
        <a:xfrm>
          <a:off x="1777483" y="778792"/>
          <a:ext cx="5208032" cy="5208032"/>
        </a:xfrm>
        <a:prstGeom prst="blockArc">
          <a:avLst>
            <a:gd name="adj1" fmla="val 3240000"/>
            <a:gd name="adj2" fmla="val 756000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BC6724F-8803-4FD7-A960-5F7BA4553466}">
      <dsp:nvSpPr>
        <dsp:cNvPr id="0" name=""/>
        <dsp:cNvSpPr/>
      </dsp:nvSpPr>
      <dsp:spPr>
        <a:xfrm>
          <a:off x="1777483" y="778792"/>
          <a:ext cx="5208032" cy="5208032"/>
        </a:xfrm>
        <a:prstGeom prst="blockArc">
          <a:avLst>
            <a:gd name="adj1" fmla="val 20520000"/>
            <a:gd name="adj2" fmla="val 324000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AAB905B-A778-4F3D-961F-53E17B2FD423}">
      <dsp:nvSpPr>
        <dsp:cNvPr id="0" name=""/>
        <dsp:cNvSpPr/>
      </dsp:nvSpPr>
      <dsp:spPr>
        <a:xfrm>
          <a:off x="1777483" y="778792"/>
          <a:ext cx="5208032" cy="5208032"/>
        </a:xfrm>
        <a:prstGeom prst="blockArc">
          <a:avLst>
            <a:gd name="adj1" fmla="val 16200000"/>
            <a:gd name="adj2" fmla="val 2052000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D7A3E06-EB70-46B0-A2F4-293EE8E5440D}">
      <dsp:nvSpPr>
        <dsp:cNvPr id="0" name=""/>
        <dsp:cNvSpPr/>
      </dsp:nvSpPr>
      <dsp:spPr>
        <a:xfrm>
          <a:off x="3183433" y="2184742"/>
          <a:ext cx="2396132" cy="239613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Feedback with DBRC</a:t>
          </a:r>
        </a:p>
      </dsp:txBody>
      <dsp:txXfrm>
        <a:off x="3534338" y="2535647"/>
        <a:ext cx="1694322" cy="1694322"/>
      </dsp:txXfrm>
    </dsp:sp>
    <dsp:sp modelId="{2A85D80A-B2B7-4814-8A2F-76F7670CE82E}">
      <dsp:nvSpPr>
        <dsp:cNvPr id="0" name=""/>
        <dsp:cNvSpPr/>
      </dsp:nvSpPr>
      <dsp:spPr>
        <a:xfrm>
          <a:off x="3542853" y="528"/>
          <a:ext cx="1677292" cy="16772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t>Check-In</a:t>
          </a:r>
        </a:p>
      </dsp:txBody>
      <dsp:txXfrm>
        <a:off x="3788487" y="246162"/>
        <a:ext cx="1186024" cy="1186024"/>
      </dsp:txXfrm>
    </dsp:sp>
    <dsp:sp modelId="{8536442C-7238-4B53-920B-721E8D434D32}">
      <dsp:nvSpPr>
        <dsp:cNvPr id="0" name=""/>
        <dsp:cNvSpPr/>
      </dsp:nvSpPr>
      <dsp:spPr>
        <a:xfrm>
          <a:off x="5961993" y="1758136"/>
          <a:ext cx="1677292" cy="16772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t>Social Skills</a:t>
          </a:r>
        </a:p>
      </dsp:txBody>
      <dsp:txXfrm>
        <a:off x="6207627" y="2003770"/>
        <a:ext cx="1186024" cy="1186024"/>
      </dsp:txXfrm>
    </dsp:sp>
    <dsp:sp modelId="{3DCEFFCB-625F-4D9E-867E-855EBC9E8B7E}">
      <dsp:nvSpPr>
        <dsp:cNvPr id="0" name=""/>
        <dsp:cNvSpPr/>
      </dsp:nvSpPr>
      <dsp:spPr>
        <a:xfrm>
          <a:off x="5037963" y="4602005"/>
          <a:ext cx="1677292" cy="16772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t>Feedback Loop</a:t>
          </a:r>
        </a:p>
      </dsp:txBody>
      <dsp:txXfrm>
        <a:off x="5283597" y="4847639"/>
        <a:ext cx="1186024" cy="1186024"/>
      </dsp:txXfrm>
    </dsp:sp>
    <dsp:sp modelId="{588D4870-2DB7-4B65-B88C-D43C8617EAE9}">
      <dsp:nvSpPr>
        <dsp:cNvPr id="0" name=""/>
        <dsp:cNvSpPr/>
      </dsp:nvSpPr>
      <dsp:spPr>
        <a:xfrm>
          <a:off x="2047743" y="4602005"/>
          <a:ext cx="1677292" cy="16772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t>Monitor and Prompt</a:t>
          </a:r>
        </a:p>
      </dsp:txBody>
      <dsp:txXfrm>
        <a:off x="2293377" y="4847639"/>
        <a:ext cx="1186024" cy="1186024"/>
      </dsp:txXfrm>
    </dsp:sp>
    <dsp:sp modelId="{8858D034-DA59-46C1-ADC8-34CC7B099792}">
      <dsp:nvSpPr>
        <dsp:cNvPr id="0" name=""/>
        <dsp:cNvSpPr/>
      </dsp:nvSpPr>
      <dsp:spPr>
        <a:xfrm>
          <a:off x="1123713" y="1758136"/>
          <a:ext cx="1677292" cy="16772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t>Check-Out</a:t>
          </a:r>
        </a:p>
      </dsp:txBody>
      <dsp:txXfrm>
        <a:off x="1369347" y="2003770"/>
        <a:ext cx="1186024" cy="11860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B77BD1-E4E1-B14F-ADF9-7D38B1821E1F}">
      <dsp:nvSpPr>
        <dsp:cNvPr id="0" name=""/>
        <dsp:cNvSpPr/>
      </dsp:nvSpPr>
      <dsp:spPr>
        <a:xfrm>
          <a:off x="0" y="620780"/>
          <a:ext cx="4267200" cy="100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D3E0E5-F4DC-8A40-B459-AC06310E8E1A}">
      <dsp:nvSpPr>
        <dsp:cNvPr id="0" name=""/>
        <dsp:cNvSpPr/>
      </dsp:nvSpPr>
      <dsp:spPr>
        <a:xfrm>
          <a:off x="213360" y="30380"/>
          <a:ext cx="2987040" cy="1180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903" tIns="0" rIns="112903" bIns="0" numCol="1" spcCol="1270" anchor="ctr" anchorCtr="0">
          <a:noAutofit/>
        </a:bodyPr>
        <a:lstStyle/>
        <a:p>
          <a:pPr marL="0" lvl="0" indent="0" algn="l" defTabSz="1066800">
            <a:lnSpc>
              <a:spcPct val="90000"/>
            </a:lnSpc>
            <a:spcBef>
              <a:spcPct val="0"/>
            </a:spcBef>
            <a:spcAft>
              <a:spcPct val="35000"/>
            </a:spcAft>
            <a:buNone/>
          </a:pPr>
          <a:r>
            <a:rPr lang="en-US" sz="2400" kern="1200" dirty="0"/>
            <a:t>Build relationships &amp; check for setting events</a:t>
          </a:r>
        </a:p>
      </dsp:txBody>
      <dsp:txXfrm>
        <a:off x="271002" y="88022"/>
        <a:ext cx="2871756" cy="1065516"/>
      </dsp:txXfrm>
    </dsp:sp>
    <dsp:sp modelId="{3259DC4C-2668-9749-8167-0AC0C47CC6A9}">
      <dsp:nvSpPr>
        <dsp:cNvPr id="0" name=""/>
        <dsp:cNvSpPr/>
      </dsp:nvSpPr>
      <dsp:spPr>
        <a:xfrm>
          <a:off x="0" y="2435181"/>
          <a:ext cx="4267200" cy="100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2A52C1-0D3B-8647-A4EC-16EF25C10280}">
      <dsp:nvSpPr>
        <dsp:cNvPr id="0" name=""/>
        <dsp:cNvSpPr/>
      </dsp:nvSpPr>
      <dsp:spPr>
        <a:xfrm>
          <a:off x="213360" y="1844781"/>
          <a:ext cx="2987040" cy="1180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903" tIns="0" rIns="112903" bIns="0" numCol="1" spcCol="1270" anchor="ctr" anchorCtr="0">
          <a:noAutofit/>
        </a:bodyPr>
        <a:lstStyle/>
        <a:p>
          <a:pPr marL="0" lvl="0" indent="0" algn="l" defTabSz="1244600">
            <a:lnSpc>
              <a:spcPct val="90000"/>
            </a:lnSpc>
            <a:spcBef>
              <a:spcPct val="0"/>
            </a:spcBef>
            <a:spcAft>
              <a:spcPct val="35000"/>
            </a:spcAft>
            <a:buNone/>
          </a:pPr>
          <a:r>
            <a:rPr lang="en-US" sz="2800" kern="1200" dirty="0"/>
            <a:t>Support goal-setting</a:t>
          </a:r>
        </a:p>
      </dsp:txBody>
      <dsp:txXfrm>
        <a:off x="271002" y="1902423"/>
        <a:ext cx="2871756" cy="1065516"/>
      </dsp:txXfrm>
    </dsp:sp>
    <dsp:sp modelId="{601B8C29-D099-B649-A5C6-1EE4F059A7DE}">
      <dsp:nvSpPr>
        <dsp:cNvPr id="0" name=""/>
        <dsp:cNvSpPr/>
      </dsp:nvSpPr>
      <dsp:spPr>
        <a:xfrm>
          <a:off x="0" y="4249581"/>
          <a:ext cx="4267200" cy="100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4523E6-0374-7349-AE19-DD463B466D84}">
      <dsp:nvSpPr>
        <dsp:cNvPr id="0" name=""/>
        <dsp:cNvSpPr/>
      </dsp:nvSpPr>
      <dsp:spPr>
        <a:xfrm>
          <a:off x="213360" y="3659181"/>
          <a:ext cx="2987040" cy="1180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903" tIns="0" rIns="112903" bIns="0" numCol="1" spcCol="1270" anchor="ctr" anchorCtr="0">
          <a:noAutofit/>
        </a:bodyPr>
        <a:lstStyle/>
        <a:p>
          <a:pPr marL="0" lvl="0" indent="0" algn="l" defTabSz="1244600">
            <a:lnSpc>
              <a:spcPct val="90000"/>
            </a:lnSpc>
            <a:spcBef>
              <a:spcPct val="0"/>
            </a:spcBef>
            <a:spcAft>
              <a:spcPct val="35000"/>
            </a:spcAft>
            <a:buNone/>
          </a:pPr>
          <a:r>
            <a:rPr lang="en-US" sz="2800" kern="1200" dirty="0"/>
            <a:t>Practice strategies &amp; coping skills</a:t>
          </a:r>
        </a:p>
      </dsp:txBody>
      <dsp:txXfrm>
        <a:off x="271002" y="3716823"/>
        <a:ext cx="2871756" cy="10655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00B44D-DEEC-914A-A388-7F7806EF2EA1}">
      <dsp:nvSpPr>
        <dsp:cNvPr id="0" name=""/>
        <dsp:cNvSpPr/>
      </dsp:nvSpPr>
      <dsp:spPr>
        <a:xfrm>
          <a:off x="0" y="643799"/>
          <a:ext cx="4953000" cy="100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B941A5-5530-0B40-945A-E288089C5DBE}">
      <dsp:nvSpPr>
        <dsp:cNvPr id="0" name=""/>
        <dsp:cNvSpPr/>
      </dsp:nvSpPr>
      <dsp:spPr>
        <a:xfrm>
          <a:off x="246682" y="53399"/>
          <a:ext cx="4705954" cy="1180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1048" tIns="0" rIns="131048" bIns="0" numCol="1" spcCol="1270" anchor="ctr" anchorCtr="0">
          <a:noAutofit/>
        </a:bodyPr>
        <a:lstStyle/>
        <a:p>
          <a:pPr marL="0" lvl="0" indent="0" algn="l" defTabSz="889000">
            <a:lnSpc>
              <a:spcPct val="90000"/>
            </a:lnSpc>
            <a:spcBef>
              <a:spcPct val="0"/>
            </a:spcBef>
            <a:spcAft>
              <a:spcPct val="35000"/>
            </a:spcAft>
            <a:buNone/>
          </a:pPr>
          <a:r>
            <a:rPr lang="en-US" sz="2000" kern="1200" dirty="0"/>
            <a:t>Build relationships</a:t>
          </a:r>
        </a:p>
      </dsp:txBody>
      <dsp:txXfrm>
        <a:off x="304324" y="111041"/>
        <a:ext cx="4590670" cy="1065516"/>
      </dsp:txXfrm>
    </dsp:sp>
    <dsp:sp modelId="{50B32EB7-F44D-A343-A126-D16DEB3F103E}">
      <dsp:nvSpPr>
        <dsp:cNvPr id="0" name=""/>
        <dsp:cNvSpPr/>
      </dsp:nvSpPr>
      <dsp:spPr>
        <a:xfrm>
          <a:off x="0" y="2458200"/>
          <a:ext cx="4953000" cy="100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17B969-29FD-E340-ADB0-802BA6E3CB15}">
      <dsp:nvSpPr>
        <dsp:cNvPr id="0" name=""/>
        <dsp:cNvSpPr/>
      </dsp:nvSpPr>
      <dsp:spPr>
        <a:xfrm>
          <a:off x="246682" y="1867799"/>
          <a:ext cx="4705954" cy="1180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1048" tIns="0" rIns="131048" bIns="0" numCol="1" spcCol="1270" anchor="ctr" anchorCtr="0">
          <a:noAutofit/>
        </a:bodyPr>
        <a:lstStyle/>
        <a:p>
          <a:pPr marL="0" lvl="0" indent="0" algn="l" defTabSz="889000">
            <a:lnSpc>
              <a:spcPct val="90000"/>
            </a:lnSpc>
            <a:spcBef>
              <a:spcPct val="0"/>
            </a:spcBef>
            <a:spcAft>
              <a:spcPct val="35000"/>
            </a:spcAft>
            <a:buNone/>
          </a:pPr>
          <a:r>
            <a:rPr lang="en-US" sz="2000" kern="1200" dirty="0"/>
            <a:t>Guided self-reflection</a:t>
          </a:r>
        </a:p>
      </dsp:txBody>
      <dsp:txXfrm>
        <a:off x="304324" y="1925441"/>
        <a:ext cx="4590670" cy="1065516"/>
      </dsp:txXfrm>
    </dsp:sp>
    <dsp:sp modelId="{31BD78C4-42EA-8746-9134-FDF8A2496162}">
      <dsp:nvSpPr>
        <dsp:cNvPr id="0" name=""/>
        <dsp:cNvSpPr/>
      </dsp:nvSpPr>
      <dsp:spPr>
        <a:xfrm>
          <a:off x="0" y="4272600"/>
          <a:ext cx="4953000" cy="100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7D0293-D10C-FC4F-8DD6-E6471459C53E}">
      <dsp:nvSpPr>
        <dsp:cNvPr id="0" name=""/>
        <dsp:cNvSpPr/>
      </dsp:nvSpPr>
      <dsp:spPr>
        <a:xfrm>
          <a:off x="246682" y="3682200"/>
          <a:ext cx="4705954" cy="1180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1048" tIns="0" rIns="131048" bIns="0" numCol="1" spcCol="1270" anchor="ctr" anchorCtr="0">
          <a:noAutofit/>
        </a:bodyPr>
        <a:lstStyle/>
        <a:p>
          <a:pPr marL="0" lvl="0" indent="0" algn="l" defTabSz="889000">
            <a:lnSpc>
              <a:spcPct val="90000"/>
            </a:lnSpc>
            <a:spcBef>
              <a:spcPct val="0"/>
            </a:spcBef>
            <a:spcAft>
              <a:spcPct val="35000"/>
            </a:spcAft>
            <a:buNone/>
          </a:pPr>
          <a:r>
            <a:rPr lang="en-US" sz="2000" kern="1200" dirty="0"/>
            <a:t>Goal review- consider modifications or adjustments for future success.</a:t>
          </a:r>
        </a:p>
      </dsp:txBody>
      <dsp:txXfrm>
        <a:off x="304324" y="3739842"/>
        <a:ext cx="4590670" cy="106551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EDF369-EB3E-BC4C-BC4E-D245F2670870}">
      <dsp:nvSpPr>
        <dsp:cNvPr id="0" name=""/>
        <dsp:cNvSpPr/>
      </dsp:nvSpPr>
      <dsp:spPr>
        <a:xfrm>
          <a:off x="0" y="464019"/>
          <a:ext cx="3937686" cy="78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4EBE2EE-83D9-A149-8967-17743314A7FC}">
      <dsp:nvSpPr>
        <dsp:cNvPr id="0" name=""/>
        <dsp:cNvSpPr/>
      </dsp:nvSpPr>
      <dsp:spPr>
        <a:xfrm>
          <a:off x="196884" y="6459"/>
          <a:ext cx="2756380" cy="915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185" tIns="0" rIns="104185" bIns="0" numCol="1" spcCol="1270" anchor="ctr" anchorCtr="0">
          <a:noAutofit/>
        </a:bodyPr>
        <a:lstStyle/>
        <a:p>
          <a:pPr marL="0" lvl="0" indent="0" algn="l" defTabSz="800100">
            <a:lnSpc>
              <a:spcPct val="90000"/>
            </a:lnSpc>
            <a:spcBef>
              <a:spcPct val="0"/>
            </a:spcBef>
            <a:spcAft>
              <a:spcPct val="35000"/>
            </a:spcAft>
            <a:buNone/>
          </a:pPr>
          <a:r>
            <a:rPr lang="en-US" sz="1800" kern="1200" dirty="0"/>
            <a:t>Direct instruction in areas of need.</a:t>
          </a:r>
        </a:p>
      </dsp:txBody>
      <dsp:txXfrm>
        <a:off x="241556" y="51131"/>
        <a:ext cx="2667036" cy="825776"/>
      </dsp:txXfrm>
    </dsp:sp>
    <dsp:sp modelId="{3E580F4F-1106-294E-9756-B9DF9BFCFC85}">
      <dsp:nvSpPr>
        <dsp:cNvPr id="0" name=""/>
        <dsp:cNvSpPr/>
      </dsp:nvSpPr>
      <dsp:spPr>
        <a:xfrm>
          <a:off x="0" y="1870179"/>
          <a:ext cx="3937686" cy="78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4D346F7-6DD9-4E40-9C16-35A331925FB9}">
      <dsp:nvSpPr>
        <dsp:cNvPr id="0" name=""/>
        <dsp:cNvSpPr/>
      </dsp:nvSpPr>
      <dsp:spPr>
        <a:xfrm>
          <a:off x="196884" y="1412619"/>
          <a:ext cx="2756380" cy="915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185" tIns="0" rIns="104185" bIns="0" numCol="1" spcCol="1270" anchor="ctr" anchorCtr="0">
          <a:noAutofit/>
        </a:bodyPr>
        <a:lstStyle/>
        <a:p>
          <a:pPr marL="0" lvl="0" indent="0" algn="l" defTabSz="800100">
            <a:lnSpc>
              <a:spcPct val="90000"/>
            </a:lnSpc>
            <a:spcBef>
              <a:spcPct val="0"/>
            </a:spcBef>
            <a:spcAft>
              <a:spcPct val="35000"/>
            </a:spcAft>
            <a:buNone/>
          </a:pPr>
          <a:r>
            <a:rPr lang="en-US" sz="1800" kern="1200" dirty="0"/>
            <a:t>Practice strategies to support application in other environments.</a:t>
          </a:r>
        </a:p>
      </dsp:txBody>
      <dsp:txXfrm>
        <a:off x="241556" y="1457291"/>
        <a:ext cx="2667036" cy="825776"/>
      </dsp:txXfrm>
    </dsp:sp>
    <dsp:sp modelId="{FBC2F014-FB47-2D42-A61D-22F108060C09}">
      <dsp:nvSpPr>
        <dsp:cNvPr id="0" name=""/>
        <dsp:cNvSpPr/>
      </dsp:nvSpPr>
      <dsp:spPr>
        <a:xfrm>
          <a:off x="0" y="3276340"/>
          <a:ext cx="3937686" cy="78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A76F0E2-E675-4943-A460-FD08294F1BAA}">
      <dsp:nvSpPr>
        <dsp:cNvPr id="0" name=""/>
        <dsp:cNvSpPr/>
      </dsp:nvSpPr>
      <dsp:spPr>
        <a:xfrm>
          <a:off x="196884" y="2818780"/>
          <a:ext cx="2756380" cy="915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185" tIns="0" rIns="104185" bIns="0" numCol="1" spcCol="1270" anchor="ctr" anchorCtr="0">
          <a:noAutofit/>
        </a:bodyPr>
        <a:lstStyle/>
        <a:p>
          <a:pPr marL="0" lvl="0" indent="0" algn="l" defTabSz="800100">
            <a:lnSpc>
              <a:spcPct val="90000"/>
            </a:lnSpc>
            <a:spcBef>
              <a:spcPct val="0"/>
            </a:spcBef>
            <a:spcAft>
              <a:spcPct val="35000"/>
            </a:spcAft>
            <a:buNone/>
          </a:pPr>
          <a:r>
            <a:rPr lang="en-US" sz="1800" kern="1200" dirty="0"/>
            <a:t>Use high-yield instructional strategies.</a:t>
          </a:r>
        </a:p>
      </dsp:txBody>
      <dsp:txXfrm>
        <a:off x="241556" y="2863452"/>
        <a:ext cx="2667036" cy="82577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6F9195-86F6-D042-9E83-3E133E955B7B}">
      <dsp:nvSpPr>
        <dsp:cNvPr id="0" name=""/>
        <dsp:cNvSpPr/>
      </dsp:nvSpPr>
      <dsp:spPr>
        <a:xfrm>
          <a:off x="0" y="365041"/>
          <a:ext cx="5219699" cy="604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9C889A-B144-B14F-9738-95CA2E2EB2FC}">
      <dsp:nvSpPr>
        <dsp:cNvPr id="0" name=""/>
        <dsp:cNvSpPr/>
      </dsp:nvSpPr>
      <dsp:spPr>
        <a:xfrm>
          <a:off x="260984" y="10801"/>
          <a:ext cx="4603591" cy="70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8105" tIns="0" rIns="138105" bIns="0" numCol="1" spcCol="1270" anchor="ctr" anchorCtr="0">
          <a:noAutofit/>
        </a:bodyPr>
        <a:lstStyle/>
        <a:p>
          <a:pPr marL="0" lvl="0" indent="0" algn="l" defTabSz="889000">
            <a:lnSpc>
              <a:spcPct val="90000"/>
            </a:lnSpc>
            <a:spcBef>
              <a:spcPct val="0"/>
            </a:spcBef>
            <a:spcAft>
              <a:spcPct val="35000"/>
            </a:spcAft>
            <a:buNone/>
          </a:pPr>
          <a:r>
            <a:rPr lang="en-US" sz="2000" kern="1200" dirty="0"/>
            <a:t>Acknowledge students who are demonstrating skills.</a:t>
          </a:r>
        </a:p>
      </dsp:txBody>
      <dsp:txXfrm>
        <a:off x="295569" y="45386"/>
        <a:ext cx="4534421" cy="639310"/>
      </dsp:txXfrm>
    </dsp:sp>
    <dsp:sp modelId="{6455A0E6-FA7B-DE42-A14C-062BA92BE09D}">
      <dsp:nvSpPr>
        <dsp:cNvPr id="0" name=""/>
        <dsp:cNvSpPr/>
      </dsp:nvSpPr>
      <dsp:spPr>
        <a:xfrm>
          <a:off x="0" y="1453681"/>
          <a:ext cx="5219699" cy="604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79EE8A-4C5A-7141-AC96-1A1E572267BF}">
      <dsp:nvSpPr>
        <dsp:cNvPr id="0" name=""/>
        <dsp:cNvSpPr/>
      </dsp:nvSpPr>
      <dsp:spPr>
        <a:xfrm>
          <a:off x="260984" y="1099441"/>
          <a:ext cx="4603591" cy="70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8105" tIns="0" rIns="138105" bIns="0" numCol="1" spcCol="1270" anchor="ctr" anchorCtr="0">
          <a:noAutofit/>
        </a:bodyPr>
        <a:lstStyle/>
        <a:p>
          <a:pPr marL="0" lvl="0" indent="0" algn="l" defTabSz="889000">
            <a:lnSpc>
              <a:spcPct val="90000"/>
            </a:lnSpc>
            <a:spcBef>
              <a:spcPct val="0"/>
            </a:spcBef>
            <a:spcAft>
              <a:spcPct val="35000"/>
            </a:spcAft>
            <a:buNone/>
          </a:pPr>
          <a:r>
            <a:rPr lang="en-US" sz="2000" kern="1200" dirty="0"/>
            <a:t>Prompt strategies when students are struggling (replacement behaviors).</a:t>
          </a:r>
        </a:p>
      </dsp:txBody>
      <dsp:txXfrm>
        <a:off x="295569" y="1134026"/>
        <a:ext cx="4534421" cy="639310"/>
      </dsp:txXfrm>
    </dsp:sp>
    <dsp:sp modelId="{70EF4C51-5C6D-834A-B91B-7CC84C3E2735}">
      <dsp:nvSpPr>
        <dsp:cNvPr id="0" name=""/>
        <dsp:cNvSpPr/>
      </dsp:nvSpPr>
      <dsp:spPr>
        <a:xfrm>
          <a:off x="0" y="2480986"/>
          <a:ext cx="5219699" cy="604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611796-B41A-A749-A1A8-780EB718E70E}">
      <dsp:nvSpPr>
        <dsp:cNvPr id="0" name=""/>
        <dsp:cNvSpPr/>
      </dsp:nvSpPr>
      <dsp:spPr>
        <a:xfrm>
          <a:off x="260984" y="2188081"/>
          <a:ext cx="4603591" cy="70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8105" tIns="0" rIns="138105" bIns="0" numCol="1" spcCol="1270" anchor="ctr" anchorCtr="0">
          <a:noAutofit/>
        </a:bodyPr>
        <a:lstStyle/>
        <a:p>
          <a:pPr marL="0" lvl="0" indent="0" algn="l" defTabSz="889000">
            <a:lnSpc>
              <a:spcPct val="90000"/>
            </a:lnSpc>
            <a:spcBef>
              <a:spcPct val="0"/>
            </a:spcBef>
            <a:spcAft>
              <a:spcPct val="35000"/>
            </a:spcAft>
            <a:buNone/>
          </a:pPr>
          <a:r>
            <a:rPr lang="en-US" sz="2000" kern="1200" dirty="0"/>
            <a:t>Support &amp; guide de-escalation when needed.</a:t>
          </a:r>
        </a:p>
      </dsp:txBody>
      <dsp:txXfrm>
        <a:off x="295569" y="2222666"/>
        <a:ext cx="4534421" cy="639310"/>
      </dsp:txXfrm>
    </dsp:sp>
    <dsp:sp modelId="{5E25EB96-E2B1-D245-A5BD-E0EB73CD58DF}">
      <dsp:nvSpPr>
        <dsp:cNvPr id="0" name=""/>
        <dsp:cNvSpPr/>
      </dsp:nvSpPr>
      <dsp:spPr>
        <a:xfrm>
          <a:off x="0" y="3630960"/>
          <a:ext cx="5219699" cy="604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387068-ABF3-5A4B-94EB-2E8A4E0441DA}">
      <dsp:nvSpPr>
        <dsp:cNvPr id="0" name=""/>
        <dsp:cNvSpPr/>
      </dsp:nvSpPr>
      <dsp:spPr>
        <a:xfrm>
          <a:off x="326231" y="3323912"/>
          <a:ext cx="4603591" cy="70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8105" tIns="0" rIns="138105" bIns="0" numCol="1" spcCol="1270" anchor="ctr" anchorCtr="0">
          <a:noAutofit/>
        </a:bodyPr>
        <a:lstStyle/>
        <a:p>
          <a:pPr marL="0" lvl="0" indent="0" algn="l" defTabSz="889000">
            <a:lnSpc>
              <a:spcPct val="90000"/>
            </a:lnSpc>
            <a:spcBef>
              <a:spcPct val="0"/>
            </a:spcBef>
            <a:spcAft>
              <a:spcPct val="35000"/>
            </a:spcAft>
            <a:buNone/>
          </a:pPr>
          <a:r>
            <a:rPr lang="en-US" sz="2000" kern="1200" dirty="0"/>
            <a:t>Model behavior interventions for classroom teachers.</a:t>
          </a:r>
        </a:p>
      </dsp:txBody>
      <dsp:txXfrm>
        <a:off x="360816" y="3358497"/>
        <a:ext cx="4534421" cy="63931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51B7AA-F62C-44CF-873C-AF193892E468}">
      <dsp:nvSpPr>
        <dsp:cNvPr id="0" name=""/>
        <dsp:cNvSpPr/>
      </dsp:nvSpPr>
      <dsp:spPr>
        <a:xfrm>
          <a:off x="617219" y="0"/>
          <a:ext cx="6995160" cy="44958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B6708E-D813-4B09-BD47-A9D1FE32F216}">
      <dsp:nvSpPr>
        <dsp:cNvPr id="0" name=""/>
        <dsp:cNvSpPr/>
      </dsp:nvSpPr>
      <dsp:spPr>
        <a:xfrm>
          <a:off x="4118" y="1348740"/>
          <a:ext cx="1981051" cy="1798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Build positive relationships with students</a:t>
          </a:r>
        </a:p>
      </dsp:txBody>
      <dsp:txXfrm>
        <a:off x="91905" y="1436527"/>
        <a:ext cx="1805477" cy="1622746"/>
      </dsp:txXfrm>
    </dsp:sp>
    <dsp:sp modelId="{52F663A4-A55F-4F03-839E-AE95406926B6}">
      <dsp:nvSpPr>
        <dsp:cNvPr id="0" name=""/>
        <dsp:cNvSpPr/>
      </dsp:nvSpPr>
      <dsp:spPr>
        <a:xfrm>
          <a:off x="2084222" y="1348740"/>
          <a:ext cx="1981051" cy="1798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Know &amp; implement student interventions</a:t>
          </a:r>
        </a:p>
      </dsp:txBody>
      <dsp:txXfrm>
        <a:off x="2172009" y="1436527"/>
        <a:ext cx="1805477" cy="1622746"/>
      </dsp:txXfrm>
    </dsp:sp>
    <dsp:sp modelId="{8FED00EB-2636-4F00-9FA3-B527C60DC5ED}">
      <dsp:nvSpPr>
        <dsp:cNvPr id="0" name=""/>
        <dsp:cNvSpPr/>
      </dsp:nvSpPr>
      <dsp:spPr>
        <a:xfrm>
          <a:off x="4164326" y="1348740"/>
          <a:ext cx="1981051" cy="1798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Ask questions when unclear or needing support </a:t>
          </a:r>
        </a:p>
      </dsp:txBody>
      <dsp:txXfrm>
        <a:off x="4252113" y="1436527"/>
        <a:ext cx="1805477" cy="1622746"/>
      </dsp:txXfrm>
    </dsp:sp>
    <dsp:sp modelId="{C7101119-26D8-4B8F-A2BB-6117C2B8F941}">
      <dsp:nvSpPr>
        <dsp:cNvPr id="0" name=""/>
        <dsp:cNvSpPr/>
      </dsp:nvSpPr>
      <dsp:spPr>
        <a:xfrm>
          <a:off x="6244430" y="1348740"/>
          <a:ext cx="1981051" cy="1798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Communicate with us PRIOR to crisis </a:t>
          </a:r>
        </a:p>
      </dsp:txBody>
      <dsp:txXfrm>
        <a:off x="6332217" y="1436527"/>
        <a:ext cx="1805477" cy="162274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3F1876-D50B-4D58-BE13-90A561FF7FD4}">
      <dsp:nvSpPr>
        <dsp:cNvPr id="0" name=""/>
        <dsp:cNvSpPr/>
      </dsp:nvSpPr>
      <dsp:spPr>
        <a:xfrm rot="5400000">
          <a:off x="5012703" y="-1901980"/>
          <a:ext cx="1166849" cy="5266944"/>
        </a:xfrm>
        <a:prstGeom prst="round2SameRect">
          <a:avLst/>
        </a:prstGeom>
        <a:solidFill>
          <a:schemeClr val="accent1">
            <a:alpha val="90000"/>
            <a:tint val="40000"/>
            <a:hueOff val="0"/>
            <a:satOff val="0"/>
            <a:lumOff val="0"/>
            <a:alphaOff val="0"/>
          </a:schemeClr>
        </a:solidFill>
        <a:ln w="25400"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t>Stay in communication about student progress and student needs</a:t>
          </a:r>
        </a:p>
        <a:p>
          <a:pPr marL="228600" lvl="1" indent="-228600" algn="l" defTabSz="933450">
            <a:lnSpc>
              <a:spcPct val="90000"/>
            </a:lnSpc>
            <a:spcBef>
              <a:spcPct val="0"/>
            </a:spcBef>
            <a:spcAft>
              <a:spcPct val="15000"/>
            </a:spcAft>
            <a:buChar char="•"/>
          </a:pPr>
          <a:r>
            <a:rPr lang="en-US" sz="2100" kern="1200" dirty="0"/>
            <a:t>Every three-weeks</a:t>
          </a:r>
        </a:p>
      </dsp:txBody>
      <dsp:txXfrm rot="-5400000">
        <a:off x="2962656" y="205028"/>
        <a:ext cx="5209983" cy="1052927"/>
      </dsp:txXfrm>
    </dsp:sp>
    <dsp:sp modelId="{553062BA-E232-4A1F-AE8D-5BA4BE7C11C5}">
      <dsp:nvSpPr>
        <dsp:cNvPr id="0" name=""/>
        <dsp:cNvSpPr/>
      </dsp:nvSpPr>
      <dsp:spPr>
        <a:xfrm>
          <a:off x="0" y="2209"/>
          <a:ext cx="296265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i="0" kern="1200" dirty="0"/>
            <a:t>Request for feedback</a:t>
          </a:r>
          <a:r>
            <a:rPr lang="en-US" sz="2500" kern="1200" dirty="0"/>
            <a:t> emails</a:t>
          </a:r>
        </a:p>
      </dsp:txBody>
      <dsp:txXfrm>
        <a:off x="71201" y="73410"/>
        <a:ext cx="2820254" cy="1316160"/>
      </dsp:txXfrm>
    </dsp:sp>
    <dsp:sp modelId="{110C393D-4A43-439F-87BE-5E5A0CDE920F}">
      <dsp:nvSpPr>
        <dsp:cNvPr id="0" name=""/>
        <dsp:cNvSpPr/>
      </dsp:nvSpPr>
      <dsp:spPr>
        <a:xfrm rot="5400000">
          <a:off x="5012703" y="-370490"/>
          <a:ext cx="1166849" cy="5266944"/>
        </a:xfrm>
        <a:prstGeom prst="round2SameRect">
          <a:avLst/>
        </a:prstGeom>
        <a:solidFill>
          <a:schemeClr val="accent1">
            <a:alpha val="90000"/>
            <a:tint val="40000"/>
            <a:hueOff val="0"/>
            <a:satOff val="0"/>
            <a:lumOff val="0"/>
            <a:alphaOff val="0"/>
          </a:schemeClr>
        </a:solidFill>
        <a:ln w="25400"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t>Progress-monitoring behavior goals</a:t>
          </a:r>
        </a:p>
        <a:p>
          <a:pPr marL="228600" lvl="1" indent="-228600" algn="l" defTabSz="933450">
            <a:lnSpc>
              <a:spcPct val="90000"/>
            </a:lnSpc>
            <a:spcBef>
              <a:spcPct val="0"/>
            </a:spcBef>
            <a:spcAft>
              <a:spcPct val="15000"/>
            </a:spcAft>
            <a:buChar char="•"/>
          </a:pPr>
          <a:r>
            <a:rPr lang="en-US" sz="2100" kern="1200" dirty="0"/>
            <a:t>Daily</a:t>
          </a:r>
        </a:p>
      </dsp:txBody>
      <dsp:txXfrm rot="-5400000">
        <a:off x="2962656" y="1736518"/>
        <a:ext cx="5209983" cy="1052927"/>
      </dsp:txXfrm>
    </dsp:sp>
    <dsp:sp modelId="{B3F7A9F5-606C-41D7-B571-14A548FE40B7}">
      <dsp:nvSpPr>
        <dsp:cNvPr id="0" name=""/>
        <dsp:cNvSpPr/>
      </dsp:nvSpPr>
      <dsp:spPr>
        <a:xfrm>
          <a:off x="0" y="1533700"/>
          <a:ext cx="296265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kern="1200" dirty="0"/>
            <a:t>DBRC student form</a:t>
          </a:r>
        </a:p>
      </dsp:txBody>
      <dsp:txXfrm>
        <a:off x="71201" y="1604901"/>
        <a:ext cx="2820254" cy="1316160"/>
      </dsp:txXfrm>
    </dsp:sp>
    <dsp:sp modelId="{19236A5B-DAA2-4BD7-AE0C-579612360802}">
      <dsp:nvSpPr>
        <dsp:cNvPr id="0" name=""/>
        <dsp:cNvSpPr/>
      </dsp:nvSpPr>
      <dsp:spPr>
        <a:xfrm rot="5400000">
          <a:off x="5012703" y="1160999"/>
          <a:ext cx="1166849" cy="5266944"/>
        </a:xfrm>
        <a:prstGeom prst="round2SameRect">
          <a:avLst/>
        </a:prstGeom>
        <a:solidFill>
          <a:schemeClr val="accent1">
            <a:alpha val="90000"/>
            <a:tint val="40000"/>
            <a:hueOff val="0"/>
            <a:satOff val="0"/>
            <a:lumOff val="0"/>
            <a:alphaOff val="0"/>
          </a:schemeClr>
        </a:solidFill>
        <a:ln w="25400"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t>Inform required interventions, accommodations and modifications</a:t>
          </a:r>
        </a:p>
      </dsp:txBody>
      <dsp:txXfrm rot="-5400000">
        <a:off x="2962656" y="3268008"/>
        <a:ext cx="5209983" cy="1052927"/>
      </dsp:txXfrm>
    </dsp:sp>
    <dsp:sp modelId="{030995BA-2161-48DB-8F6B-E5C252F7522C}">
      <dsp:nvSpPr>
        <dsp:cNvPr id="0" name=""/>
        <dsp:cNvSpPr/>
      </dsp:nvSpPr>
      <dsp:spPr>
        <a:xfrm>
          <a:off x="0" y="3065190"/>
          <a:ext cx="296265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kern="1200" dirty="0"/>
            <a:t>Intervention paperwork</a:t>
          </a:r>
        </a:p>
        <a:p>
          <a:pPr marL="0" lvl="0" indent="0" algn="ctr" defTabSz="1111250">
            <a:lnSpc>
              <a:spcPct val="90000"/>
            </a:lnSpc>
            <a:spcBef>
              <a:spcPct val="0"/>
            </a:spcBef>
            <a:spcAft>
              <a:spcPct val="35000"/>
            </a:spcAft>
            <a:buNone/>
          </a:pPr>
          <a:r>
            <a:rPr lang="en-US" sz="2500" kern="1200" dirty="0"/>
            <a:t>(Sped, 504, </a:t>
          </a:r>
          <a:r>
            <a:rPr lang="en-US" sz="2500" kern="1200" dirty="0" err="1"/>
            <a:t>RtI</a:t>
          </a:r>
          <a:r>
            <a:rPr lang="en-US" sz="2500" kern="1200" dirty="0"/>
            <a:t>) </a:t>
          </a:r>
        </a:p>
      </dsp:txBody>
      <dsp:txXfrm>
        <a:off x="71201" y="3136391"/>
        <a:ext cx="2820254" cy="131616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3AB529-3ACE-4246-9DE3-EB75D7A2923E}" type="datetimeFigureOut">
              <a:rPr lang="en-US" smtClean="0"/>
              <a:pPr/>
              <a:t>5/10/21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36922F-1DE1-4F30-9168-D2FE20B26AA3}" type="slidenum">
              <a:rPr lang="en-US" smtClean="0"/>
              <a:pPr/>
              <a:t>‹#›</a:t>
            </a:fld>
            <a:endParaRPr lang="en-US"/>
          </a:p>
        </p:txBody>
      </p:sp>
    </p:spTree>
    <p:extLst>
      <p:ext uri="{BB962C8B-B14F-4D97-AF65-F5344CB8AC3E}">
        <p14:creationId xmlns:p14="http://schemas.microsoft.com/office/powerpoint/2010/main" val="314502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1" name="Slide Image Placeholder 1"/>
          <p:cNvSpPr>
            <a:spLocks noGrp="1" noRot="1" noChangeAspect="1"/>
          </p:cNvSpPr>
          <p:nvPr>
            <p:ph type="sldImg"/>
          </p:nvPr>
        </p:nvSpPr>
        <p:spPr bwMode="auto">
          <a:noFill/>
          <a:ln>
            <a:solidFill>
              <a:srgbClr val="000000"/>
            </a:solidFill>
            <a:miter lim="800000"/>
            <a:headEnd/>
            <a:tailEnd/>
          </a:ln>
        </p:spPr>
      </p:sp>
      <p:sp>
        <p:nvSpPr>
          <p:cNvPr id="286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286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DCF815-5E3C-49C9-8A9E-ACE1E84FA897}"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595390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3" name="Slide Image Placeholder 1"/>
          <p:cNvSpPr>
            <a:spLocks noGrp="1" noRot="1" noChangeAspect="1"/>
          </p:cNvSpPr>
          <p:nvPr>
            <p:ph type="sldImg"/>
          </p:nvPr>
        </p:nvSpPr>
        <p:spPr bwMode="auto">
          <a:noFill/>
          <a:ln>
            <a:solidFill>
              <a:srgbClr val="000000"/>
            </a:solidFill>
            <a:miter lim="800000"/>
            <a:headEnd/>
            <a:tailEnd/>
          </a:ln>
        </p:spPr>
      </p:sp>
      <p:sp>
        <p:nvSpPr>
          <p:cNvPr id="294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294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663A1D-ECFD-42CA-8C93-45330F19D6FB}"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2093832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09" name="Slide Image Placeholder 1"/>
          <p:cNvSpPr>
            <a:spLocks noGrp="1" noRot="1" noChangeAspect="1"/>
          </p:cNvSpPr>
          <p:nvPr>
            <p:ph type="sldImg"/>
          </p:nvPr>
        </p:nvSpPr>
        <p:spPr bwMode="auto">
          <a:noFill/>
          <a:ln>
            <a:solidFill>
              <a:srgbClr val="000000"/>
            </a:solidFill>
            <a:miter lim="800000"/>
            <a:headEnd/>
            <a:tailEnd/>
          </a:ln>
        </p:spPr>
      </p:sp>
      <p:sp>
        <p:nvSpPr>
          <p:cNvPr id="2990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2990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328353-4E33-4649-B9AF-A2900D780097}"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846853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Slide Image Placeholder 1"/>
          <p:cNvSpPr>
            <a:spLocks noGrp="1" noRot="1" noChangeAspect="1"/>
          </p:cNvSpPr>
          <p:nvPr>
            <p:ph type="sldImg"/>
          </p:nvPr>
        </p:nvSpPr>
        <p:spPr bwMode="auto">
          <a:noFill/>
          <a:ln>
            <a:solidFill>
              <a:srgbClr val="000000"/>
            </a:solidFill>
            <a:miter lim="800000"/>
            <a:headEnd/>
            <a:tailEnd/>
          </a:ln>
        </p:spPr>
      </p:sp>
      <p:sp>
        <p:nvSpPr>
          <p:cNvPr id="152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No additional notes from the teacher are needed. If the classroom teacher needs to communicate with Solid Roots team, either communicate in person or via email. The DBRC is for the student to use as an intervention tool. </a:t>
            </a:r>
          </a:p>
        </p:txBody>
      </p:sp>
      <p:sp>
        <p:nvSpPr>
          <p:cNvPr id="152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7E4910-1E86-4CED-91DB-AC20B00264D8}"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3424844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1" name="Slide Image Placeholder 1"/>
          <p:cNvSpPr>
            <a:spLocks noGrp="1" noRot="1" noChangeAspect="1"/>
          </p:cNvSpPr>
          <p:nvPr>
            <p:ph type="sldImg"/>
          </p:nvPr>
        </p:nvSpPr>
        <p:spPr bwMode="auto">
          <a:noFill/>
          <a:ln>
            <a:solidFill>
              <a:srgbClr val="000000"/>
            </a:solidFill>
            <a:miter lim="800000"/>
            <a:headEnd/>
            <a:tailEnd/>
          </a:ln>
        </p:spPr>
      </p:sp>
      <p:sp>
        <p:nvSpPr>
          <p:cNvPr id="2969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2969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6F011D1-BA9F-48A3-B910-76B7C6A34524}"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1000121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3" name="Slide Image Placeholder 1"/>
          <p:cNvSpPr>
            <a:spLocks noGrp="1" noRot="1" noChangeAspect="1"/>
          </p:cNvSpPr>
          <p:nvPr>
            <p:ph type="sldImg"/>
          </p:nvPr>
        </p:nvSpPr>
        <p:spPr bwMode="auto">
          <a:noFill/>
          <a:ln>
            <a:solidFill>
              <a:srgbClr val="000000"/>
            </a:solidFill>
            <a:miter lim="800000"/>
            <a:headEnd/>
            <a:tailEnd/>
          </a:ln>
        </p:spPr>
      </p:sp>
      <p:sp>
        <p:nvSpPr>
          <p:cNvPr id="305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305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E13856A-28FB-46F4-BC71-A7B2D41D05C9}" type="slidenum">
              <a:rPr lang="en-US"/>
              <a:pPr fontAlgn="base">
                <a:spcBef>
                  <a:spcPct val="0"/>
                </a:spcBef>
                <a:spcAft>
                  <a:spcPct val="0"/>
                </a:spcAft>
              </a:pPr>
              <a:t>16</a:t>
            </a:fld>
            <a:endParaRPr lang="en-US"/>
          </a:p>
        </p:txBody>
      </p:sp>
    </p:spTree>
    <p:extLst>
      <p:ext uri="{BB962C8B-B14F-4D97-AF65-F5344CB8AC3E}">
        <p14:creationId xmlns:p14="http://schemas.microsoft.com/office/powerpoint/2010/main" val="4039155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1" name="Slide Image Placeholder 1"/>
          <p:cNvSpPr>
            <a:spLocks noGrp="1" noRot="1" noChangeAspect="1"/>
          </p:cNvSpPr>
          <p:nvPr>
            <p:ph type="sldImg"/>
          </p:nvPr>
        </p:nvSpPr>
        <p:spPr bwMode="auto">
          <a:noFill/>
          <a:ln>
            <a:solidFill>
              <a:srgbClr val="000000"/>
            </a:solidFill>
            <a:miter lim="800000"/>
            <a:headEnd/>
            <a:tailEnd/>
          </a:ln>
        </p:spPr>
      </p:sp>
      <p:sp>
        <p:nvSpPr>
          <p:cNvPr id="3072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3072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D9FFB9-7685-4CB4-A793-5F8B9C97D134}"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2840934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EBAB108-4530-4F3F-8B71-DDD9DC75576C}" type="datetimeFigureOut">
              <a:rPr lang="en-US" smtClean="0"/>
              <a:pPr/>
              <a:t>5/10/21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D5320-12DE-4631-8AD8-8D97BBB3F1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BAB108-4530-4F3F-8B71-DDD9DC75576C}" type="datetimeFigureOut">
              <a:rPr lang="en-US" smtClean="0"/>
              <a:pPr/>
              <a:t>5/10/21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D5320-12DE-4631-8AD8-8D97BBB3F1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BAB108-4530-4F3F-8B71-DDD9DC75576C}" type="datetimeFigureOut">
              <a:rPr lang="en-US" smtClean="0"/>
              <a:pPr/>
              <a:t>5/10/21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D5320-12DE-4631-8AD8-8D97BBB3F1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BAB108-4530-4F3F-8B71-DDD9DC75576C}" type="datetimeFigureOut">
              <a:rPr lang="en-US" smtClean="0"/>
              <a:pPr/>
              <a:t>5/10/21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D5320-12DE-4631-8AD8-8D97BBB3F1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BAB108-4530-4F3F-8B71-DDD9DC75576C}" type="datetimeFigureOut">
              <a:rPr lang="en-US" smtClean="0"/>
              <a:pPr/>
              <a:t>5/10/21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D5320-12DE-4631-8AD8-8D97BBB3F1D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BAB108-4530-4F3F-8B71-DDD9DC75576C}" type="datetimeFigureOut">
              <a:rPr lang="en-US" smtClean="0"/>
              <a:pPr/>
              <a:t>5/10/21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4D5320-12DE-4631-8AD8-8D97BBB3F1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EBAB108-4530-4F3F-8B71-DDD9DC75576C}" type="datetimeFigureOut">
              <a:rPr lang="en-US" smtClean="0"/>
              <a:pPr/>
              <a:t>5/10/21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4D5320-12DE-4631-8AD8-8D97BBB3F1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BAB108-4530-4F3F-8B71-DDD9DC75576C}" type="datetimeFigureOut">
              <a:rPr lang="en-US" smtClean="0"/>
              <a:pPr/>
              <a:t>5/10/21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4D5320-12DE-4631-8AD8-8D97BBB3F1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BAB108-4530-4F3F-8B71-DDD9DC75576C}" type="datetimeFigureOut">
              <a:rPr lang="en-US" smtClean="0"/>
              <a:pPr/>
              <a:t>5/10/21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4D5320-12DE-4631-8AD8-8D97BBB3F1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BAB108-4530-4F3F-8B71-DDD9DC75576C}" type="datetimeFigureOut">
              <a:rPr lang="en-US" smtClean="0"/>
              <a:pPr/>
              <a:t>5/10/21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4D5320-12DE-4631-8AD8-8D97BBB3F1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BAB108-4530-4F3F-8B71-DDD9DC75576C}" type="datetimeFigureOut">
              <a:rPr lang="en-US" smtClean="0"/>
              <a:pPr/>
              <a:t>5/10/21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4D5320-12DE-4631-8AD8-8D97BBB3F1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BAB108-4530-4F3F-8B71-DDD9DC75576C}" type="datetimeFigureOut">
              <a:rPr lang="en-US" smtClean="0"/>
              <a:pPr/>
              <a:t>5/10/21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4D5320-12DE-4631-8AD8-8D97BBB3F1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3.svg"/><Relationship Id="rId7" Type="http://schemas.openxmlformats.org/officeDocument/2006/relationships/diagramColors" Target="../diagrams/colors7.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hyperlink" Target="https://pixabay.com/en/plant-silhouette-grey-tree-leaves-312737/"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3.svg"/></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667000"/>
            <a:ext cx="7467600" cy="1470025"/>
          </a:xfrm>
        </p:spPr>
        <p:txBody>
          <a:bodyPr/>
          <a:lstStyle/>
          <a:p>
            <a:pPr algn="r"/>
            <a:r>
              <a:rPr lang="en-US" sz="4800" dirty="0"/>
              <a:t>Solid Roots</a:t>
            </a:r>
            <a:br>
              <a:rPr lang="en-US" sz="4800" dirty="0"/>
            </a:br>
            <a:endParaRPr lang="en-US" sz="3600" dirty="0"/>
          </a:p>
        </p:txBody>
      </p:sp>
      <p:sp>
        <p:nvSpPr>
          <p:cNvPr id="3" name="Subtitle 2"/>
          <p:cNvSpPr>
            <a:spLocks noGrp="1"/>
          </p:cNvSpPr>
          <p:nvPr>
            <p:ph type="subTitle" idx="1"/>
          </p:nvPr>
        </p:nvSpPr>
        <p:spPr>
          <a:xfrm>
            <a:off x="1559011" y="3385536"/>
            <a:ext cx="7239000" cy="576864"/>
          </a:xfrm>
        </p:spPr>
        <p:txBody>
          <a:bodyPr>
            <a:normAutofit fontScale="92500"/>
          </a:bodyPr>
          <a:lstStyle/>
          <a:p>
            <a:pPr algn="r"/>
            <a:r>
              <a:rPr lang="en-US" dirty="0"/>
              <a:t>A Framework for Tier 3 Behavior Intervention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40750" cy="901700"/>
          </a:xfrm>
          <a:noFill/>
        </p:spPr>
        <p:txBody>
          <a:bodyPr>
            <a:noAutofit/>
          </a:bodyPr>
          <a:lstStyle/>
          <a:p>
            <a:pPr algn="ctr"/>
            <a:r>
              <a:rPr lang="en-US" sz="4400" b="0" dirty="0"/>
              <a:t>Purpose of the Feedback Loop</a:t>
            </a:r>
          </a:p>
        </p:txBody>
      </p:sp>
      <p:sp>
        <p:nvSpPr>
          <p:cNvPr id="4" name="Text Placeholder 3"/>
          <p:cNvSpPr>
            <a:spLocks noGrp="1"/>
          </p:cNvSpPr>
          <p:nvPr>
            <p:ph type="body" sz="half" idx="2"/>
          </p:nvPr>
        </p:nvSpPr>
        <p:spPr>
          <a:xfrm>
            <a:off x="0" y="901700"/>
            <a:ext cx="3160713" cy="3687763"/>
          </a:xfrm>
        </p:spPr>
        <p:txBody>
          <a:bodyPr vert="horz">
            <a:normAutofit/>
          </a:bodyPr>
          <a:lstStyle/>
          <a:p>
            <a:pPr algn="ctr"/>
            <a:r>
              <a:rPr lang="en-US" sz="4000" b="1" dirty="0">
                <a:solidFill>
                  <a:srgbClr val="C00000"/>
                </a:solidFill>
              </a:rPr>
              <a:t>Feedback </a:t>
            </a:r>
          </a:p>
          <a:p>
            <a:pPr algn="ctr"/>
            <a:r>
              <a:rPr lang="en-US" sz="4000" b="1" dirty="0">
                <a:solidFill>
                  <a:srgbClr val="C00000"/>
                </a:solidFill>
              </a:rPr>
              <a:t>IS </a:t>
            </a:r>
          </a:p>
          <a:p>
            <a:pPr algn="ctr"/>
            <a:r>
              <a:rPr lang="en-US" sz="4000" b="1" dirty="0">
                <a:solidFill>
                  <a:srgbClr val="C00000"/>
                </a:solidFill>
              </a:rPr>
              <a:t>the Intervention!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39784433"/>
              </p:ext>
            </p:extLst>
          </p:nvPr>
        </p:nvGraphicFramePr>
        <p:xfrm>
          <a:off x="3124618" y="1330818"/>
          <a:ext cx="5935161" cy="2710744"/>
        </p:xfrm>
        <a:graphic>
          <a:graphicData uri="http://schemas.openxmlformats.org/drawingml/2006/table">
            <a:tbl>
              <a:tblPr firstRow="1" firstCol="1" bandRow="1"/>
              <a:tblGrid>
                <a:gridCol w="670099">
                  <a:extLst>
                    <a:ext uri="{9D8B030D-6E8A-4147-A177-3AD203B41FA5}">
                      <a16:colId xmlns:a16="http://schemas.microsoft.com/office/drawing/2014/main" val="20000"/>
                    </a:ext>
                  </a:extLst>
                </a:gridCol>
                <a:gridCol w="5265062">
                  <a:extLst>
                    <a:ext uri="{9D8B030D-6E8A-4147-A177-3AD203B41FA5}">
                      <a16:colId xmlns:a16="http://schemas.microsoft.com/office/drawing/2014/main" val="20001"/>
                    </a:ext>
                  </a:extLst>
                </a:gridCol>
              </a:tblGrid>
              <a:tr h="2710744">
                <a:tc>
                  <a:txBody>
                    <a:bodyPr/>
                    <a:lstStyle/>
                    <a:p>
                      <a:pPr marL="71755" marR="71755" indent="0" algn="ctr">
                        <a:lnSpc>
                          <a:spcPct val="115000"/>
                        </a:lnSpc>
                        <a:spcBef>
                          <a:spcPts val="0"/>
                        </a:spcBef>
                        <a:spcAft>
                          <a:spcPts val="0"/>
                        </a:spcAft>
                      </a:pPr>
                      <a:r>
                        <a:rPr lang="en-US" sz="2800" b="1" dirty="0">
                          <a:effectLst/>
                          <a:latin typeface="Calibri" panose="020F0502020204030204" pitchFamily="34" charset="0"/>
                          <a:ea typeface="Times New Roman" panose="02020603050405020304" pitchFamily="18" charset="0"/>
                          <a:cs typeface="Arial" panose="020B0604020202020204" pitchFamily="34" charset="0"/>
                        </a:rPr>
                        <a:t>Script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765" marR="55765" marT="0" marB="0" vert="vert27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c>
                  <a:txBody>
                    <a:bodyPr/>
                    <a:lstStyle/>
                    <a:p>
                      <a:pPr marL="285750" lvl="0" indent="-285750">
                        <a:buFont typeface="Arial" panose="020B0604020202020204" pitchFamily="34" charset="0"/>
                        <a:buChar char="•"/>
                      </a:pPr>
                      <a:r>
                        <a:rPr lang="en-US" sz="1600" kern="1200" dirty="0">
                          <a:solidFill>
                            <a:schemeClr val="tx1"/>
                          </a:solidFill>
                          <a:effectLst/>
                          <a:latin typeface="+mn-lt"/>
                          <a:ea typeface="+mn-ea"/>
                          <a:cs typeface="+mn-cs"/>
                        </a:rPr>
                        <a:t>Today I saw/heard you ________ (acknowledge a desired behavior)</a:t>
                      </a:r>
                    </a:p>
                    <a:p>
                      <a:pPr marL="285750" lvl="0" indent="-285750">
                        <a:buFont typeface="Arial" panose="020B0604020202020204" pitchFamily="34" charset="0"/>
                        <a:buChar char="•"/>
                      </a:pPr>
                      <a:endParaRPr lang="en-US" sz="1600" dirty="0">
                        <a:effectLst/>
                      </a:endParaRPr>
                    </a:p>
                    <a:p>
                      <a:pPr marL="285750" lvl="0" indent="-285750">
                        <a:buFont typeface="Arial" panose="020B0604020202020204" pitchFamily="34" charset="0"/>
                        <a:buChar char="•"/>
                      </a:pPr>
                      <a:r>
                        <a:rPr lang="en-US" sz="1600" kern="1200" dirty="0">
                          <a:solidFill>
                            <a:schemeClr val="tx1"/>
                          </a:solidFill>
                          <a:effectLst/>
                          <a:latin typeface="+mn-lt"/>
                          <a:ea typeface="+mn-ea"/>
                          <a:cs typeface="+mn-cs"/>
                        </a:rPr>
                        <a:t>I also noticed _______ (address challenging behavior)</a:t>
                      </a:r>
                    </a:p>
                    <a:p>
                      <a:pPr marL="285750" lvl="0" indent="-285750">
                        <a:buFont typeface="Arial" panose="020B0604020202020204" pitchFamily="34" charset="0"/>
                        <a:buChar char="•"/>
                      </a:pPr>
                      <a:endParaRPr lang="en-US" sz="1600" dirty="0">
                        <a:effectLst/>
                      </a:endParaRPr>
                    </a:p>
                    <a:p>
                      <a:pPr marL="285750" lvl="0" indent="-285750">
                        <a:buFont typeface="Arial" panose="020B0604020202020204" pitchFamily="34" charset="0"/>
                        <a:buChar char="•"/>
                      </a:pPr>
                      <a:r>
                        <a:rPr lang="en-US" sz="1600" kern="1200" dirty="0">
                          <a:solidFill>
                            <a:schemeClr val="tx1"/>
                          </a:solidFill>
                          <a:effectLst/>
                          <a:latin typeface="+mn-lt"/>
                          <a:ea typeface="+mn-ea"/>
                          <a:cs typeface="+mn-cs"/>
                        </a:rPr>
                        <a:t>Tomorrow/Next time please remember to ___________ (prompt replacement behavior)</a:t>
                      </a:r>
                    </a:p>
                    <a:p>
                      <a:pPr marL="285750" lvl="0" indent="-285750">
                        <a:buFont typeface="Arial" panose="020B0604020202020204" pitchFamily="34" charset="0"/>
                        <a:buChar char="•"/>
                      </a:pPr>
                      <a:endParaRPr lang="en-US" sz="1600" dirty="0">
                        <a:effectLst/>
                      </a:endParaRPr>
                    </a:p>
                    <a:p>
                      <a:pPr marL="285750" lvl="0" indent="-285750">
                        <a:buFont typeface="Arial" panose="020B0604020202020204" pitchFamily="34" charset="0"/>
                        <a:buChar char="•"/>
                      </a:pPr>
                      <a:r>
                        <a:rPr lang="en-US" sz="1600" kern="1200" dirty="0">
                          <a:solidFill>
                            <a:schemeClr val="tx1"/>
                          </a:solidFill>
                          <a:effectLst/>
                          <a:latin typeface="+mn-lt"/>
                          <a:ea typeface="+mn-ea"/>
                          <a:cs typeface="+mn-cs"/>
                        </a:rPr>
                        <a:t>Hope the rest of the day goes smoothly (launch positively)</a:t>
                      </a:r>
                      <a:endParaRPr lang="en-US" sz="1600" dirty="0">
                        <a:effectLst/>
                      </a:endParaRPr>
                    </a:p>
                  </a:txBody>
                  <a:tcPr marL="55765" marR="55765"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TextBox 6"/>
          <p:cNvSpPr txBox="1"/>
          <p:nvPr/>
        </p:nvSpPr>
        <p:spPr>
          <a:xfrm>
            <a:off x="304800" y="5002539"/>
            <a:ext cx="6172200" cy="584775"/>
          </a:xfrm>
          <a:prstGeom prst="rect">
            <a:avLst/>
          </a:prstGeom>
          <a:noFill/>
        </p:spPr>
        <p:txBody>
          <a:bodyPr wrap="square" rtlCol="0">
            <a:spAutoFit/>
          </a:bodyPr>
          <a:lstStyle/>
          <a:p>
            <a:pPr algn="ctr"/>
            <a:r>
              <a:rPr lang="en-US" sz="3200" b="1" i="1" dirty="0"/>
              <a:t>* Show Video: DBRC Feedback Loop</a:t>
            </a:r>
          </a:p>
        </p:txBody>
      </p:sp>
      <p:pic>
        <p:nvPicPr>
          <p:cNvPr id="8" name="Graphic 6" descr="Clapper board">
            <a:extLst>
              <a:ext uri="{FF2B5EF4-FFF2-40B4-BE49-F238E27FC236}">
                <a16:creationId xmlns:a16="http://schemas.microsoft.com/office/drawing/2014/main" id="{8E64B36B-384C-46DC-B9A5-7CA5A13862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81800" y="4399576"/>
            <a:ext cx="1790700" cy="1790700"/>
          </a:xfrm>
          <a:prstGeom prst="rect">
            <a:avLst/>
          </a:prstGeom>
        </p:spPr>
      </p:pic>
    </p:spTree>
    <p:extLst>
      <p:ext uri="{BB962C8B-B14F-4D97-AF65-F5344CB8AC3E}">
        <p14:creationId xmlns:p14="http://schemas.microsoft.com/office/powerpoint/2010/main" val="2815871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Check-In</a:t>
            </a:r>
          </a:p>
        </p:txBody>
      </p:sp>
      <p:sp>
        <p:nvSpPr>
          <p:cNvPr id="5" name="Content Placeholder 4">
            <a:extLst>
              <a:ext uri="{FF2B5EF4-FFF2-40B4-BE49-F238E27FC236}">
                <a16:creationId xmlns:a16="http://schemas.microsoft.com/office/drawing/2014/main" id="{E2AE128C-0CF2-D14A-8033-FAB5FC20CB58}"/>
              </a:ext>
            </a:extLst>
          </p:cNvPr>
          <p:cNvSpPr>
            <a:spLocks noGrp="1"/>
          </p:cNvSpPr>
          <p:nvPr>
            <p:ph idx="1"/>
          </p:nvPr>
        </p:nvSpPr>
        <p:spPr>
          <a:xfrm>
            <a:off x="4876800" y="1791429"/>
            <a:ext cx="3810000" cy="4525963"/>
          </a:xfrm>
        </p:spPr>
        <p:txBody>
          <a:bodyPr/>
          <a:lstStyle/>
          <a:p>
            <a:r>
              <a:rPr lang="en-US" dirty="0"/>
              <a:t>Logistics</a:t>
            </a:r>
          </a:p>
        </p:txBody>
      </p:sp>
      <p:graphicFrame>
        <p:nvGraphicFramePr>
          <p:cNvPr id="4" name="Diagram 3">
            <a:extLst>
              <a:ext uri="{FF2B5EF4-FFF2-40B4-BE49-F238E27FC236}">
                <a16:creationId xmlns:a16="http://schemas.microsoft.com/office/drawing/2014/main" id="{761571FB-B7E6-5A45-BC0E-8B0FBC8E30CB}"/>
              </a:ext>
            </a:extLst>
          </p:cNvPr>
          <p:cNvGraphicFramePr/>
          <p:nvPr>
            <p:extLst>
              <p:ext uri="{D42A27DB-BD31-4B8C-83A1-F6EECF244321}">
                <p14:modId xmlns:p14="http://schemas.microsoft.com/office/powerpoint/2010/main" val="619738852"/>
              </p:ext>
            </p:extLst>
          </p:nvPr>
        </p:nvGraphicFramePr>
        <p:xfrm>
          <a:off x="337751" y="1390865"/>
          <a:ext cx="4267200" cy="5287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9550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Check-Out</a:t>
            </a:r>
          </a:p>
        </p:txBody>
      </p:sp>
      <p:sp>
        <p:nvSpPr>
          <p:cNvPr id="3" name="Content Placeholder 2"/>
          <p:cNvSpPr>
            <a:spLocks noGrp="1"/>
          </p:cNvSpPr>
          <p:nvPr>
            <p:ph idx="1"/>
          </p:nvPr>
        </p:nvSpPr>
        <p:spPr>
          <a:xfrm>
            <a:off x="5181600" y="1600200"/>
            <a:ext cx="3505200" cy="4525963"/>
          </a:xfrm>
        </p:spPr>
        <p:txBody>
          <a:bodyPr>
            <a:normAutofit/>
          </a:bodyPr>
          <a:lstStyle/>
          <a:p>
            <a:r>
              <a:rPr lang="en-US" dirty="0"/>
              <a:t>Logistics </a:t>
            </a:r>
          </a:p>
          <a:p>
            <a:endParaRPr lang="en-US" dirty="0"/>
          </a:p>
          <a:p>
            <a:endParaRPr lang="en-US" dirty="0"/>
          </a:p>
          <a:p>
            <a:endParaRPr lang="en-US" dirty="0"/>
          </a:p>
          <a:p>
            <a:endParaRPr lang="en-US" dirty="0"/>
          </a:p>
          <a:p>
            <a:endParaRPr lang="en-US" dirty="0"/>
          </a:p>
        </p:txBody>
      </p:sp>
      <p:graphicFrame>
        <p:nvGraphicFramePr>
          <p:cNvPr id="4" name="Diagram 3"/>
          <p:cNvGraphicFramePr/>
          <p:nvPr>
            <p:extLst>
              <p:ext uri="{D42A27DB-BD31-4B8C-83A1-F6EECF244321}">
                <p14:modId xmlns:p14="http://schemas.microsoft.com/office/powerpoint/2010/main" val="1728169567"/>
              </p:ext>
            </p:extLst>
          </p:nvPr>
        </p:nvGraphicFramePr>
        <p:xfrm>
          <a:off x="228600" y="1219200"/>
          <a:ext cx="49530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9832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Social Skills</a:t>
            </a:r>
          </a:p>
        </p:txBody>
      </p:sp>
      <p:sp>
        <p:nvSpPr>
          <p:cNvPr id="3" name="Content Placeholder 2"/>
          <p:cNvSpPr>
            <a:spLocks noGrp="1"/>
          </p:cNvSpPr>
          <p:nvPr>
            <p:ph idx="1"/>
          </p:nvPr>
        </p:nvSpPr>
        <p:spPr>
          <a:xfrm>
            <a:off x="4572000" y="1600200"/>
            <a:ext cx="4114800" cy="4525963"/>
          </a:xfrm>
        </p:spPr>
        <p:txBody>
          <a:bodyPr/>
          <a:lstStyle/>
          <a:p>
            <a:r>
              <a:rPr lang="en-US" dirty="0"/>
              <a:t>Logistics: </a:t>
            </a:r>
          </a:p>
        </p:txBody>
      </p:sp>
      <p:graphicFrame>
        <p:nvGraphicFramePr>
          <p:cNvPr id="4" name="Diagram 3">
            <a:extLst>
              <a:ext uri="{FF2B5EF4-FFF2-40B4-BE49-F238E27FC236}">
                <a16:creationId xmlns:a16="http://schemas.microsoft.com/office/drawing/2014/main" id="{3302E871-55A8-2845-8048-FB10765D92F8}"/>
              </a:ext>
            </a:extLst>
          </p:cNvPr>
          <p:cNvGraphicFramePr/>
          <p:nvPr>
            <p:extLst>
              <p:ext uri="{D42A27DB-BD31-4B8C-83A1-F6EECF244321}">
                <p14:modId xmlns:p14="http://schemas.microsoft.com/office/powerpoint/2010/main" val="3340839358"/>
              </p:ext>
            </p:extLst>
          </p:nvPr>
        </p:nvGraphicFramePr>
        <p:xfrm>
          <a:off x="304800" y="1600200"/>
          <a:ext cx="393768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2192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Monitor and Prompt</a:t>
            </a:r>
          </a:p>
        </p:txBody>
      </p:sp>
      <p:sp>
        <p:nvSpPr>
          <p:cNvPr id="3" name="Content Placeholder 2"/>
          <p:cNvSpPr>
            <a:spLocks noGrp="1"/>
          </p:cNvSpPr>
          <p:nvPr>
            <p:ph idx="1"/>
          </p:nvPr>
        </p:nvSpPr>
        <p:spPr>
          <a:xfrm>
            <a:off x="5657334" y="1334814"/>
            <a:ext cx="3238501" cy="4525963"/>
          </a:xfrm>
        </p:spPr>
        <p:txBody>
          <a:bodyPr>
            <a:normAutofit/>
          </a:bodyPr>
          <a:lstStyle/>
          <a:p>
            <a:r>
              <a:rPr lang="en-US" dirty="0"/>
              <a:t>Logistics </a:t>
            </a:r>
          </a:p>
        </p:txBody>
      </p:sp>
      <p:sp>
        <p:nvSpPr>
          <p:cNvPr id="4" name="TextBox 3"/>
          <p:cNvSpPr txBox="1"/>
          <p:nvPr/>
        </p:nvSpPr>
        <p:spPr>
          <a:xfrm>
            <a:off x="228600" y="5587554"/>
            <a:ext cx="6172200" cy="1077218"/>
          </a:xfrm>
          <a:prstGeom prst="rect">
            <a:avLst/>
          </a:prstGeom>
          <a:noFill/>
        </p:spPr>
        <p:txBody>
          <a:bodyPr wrap="square" rtlCol="0">
            <a:spAutoFit/>
          </a:bodyPr>
          <a:lstStyle/>
          <a:p>
            <a:pPr algn="ctr"/>
            <a:r>
              <a:rPr lang="en-US" sz="3200" b="1" i="1" dirty="0"/>
              <a:t>* Show Video: Monitor &amp; Prompt, Restorative Chat</a:t>
            </a:r>
          </a:p>
        </p:txBody>
      </p:sp>
      <p:pic>
        <p:nvPicPr>
          <p:cNvPr id="5" name="Graphic 6" descr="Clapper board">
            <a:extLst>
              <a:ext uri="{FF2B5EF4-FFF2-40B4-BE49-F238E27FC236}">
                <a16:creationId xmlns:a16="http://schemas.microsoft.com/office/drawing/2014/main" id="{8E64B36B-384C-46DC-B9A5-7CA5A13862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81800" y="5038725"/>
            <a:ext cx="1781175" cy="1781175"/>
          </a:xfrm>
          <a:prstGeom prst="rect">
            <a:avLst/>
          </a:prstGeom>
        </p:spPr>
      </p:pic>
      <p:graphicFrame>
        <p:nvGraphicFramePr>
          <p:cNvPr id="6" name="Diagram 5">
            <a:extLst>
              <a:ext uri="{FF2B5EF4-FFF2-40B4-BE49-F238E27FC236}">
                <a16:creationId xmlns:a16="http://schemas.microsoft.com/office/drawing/2014/main" id="{57C4F696-B6BE-0B4F-B906-E5B98E30BE59}"/>
              </a:ext>
            </a:extLst>
          </p:cNvPr>
          <p:cNvGraphicFramePr/>
          <p:nvPr>
            <p:extLst>
              <p:ext uri="{D42A27DB-BD31-4B8C-83A1-F6EECF244321}">
                <p14:modId xmlns:p14="http://schemas.microsoft.com/office/powerpoint/2010/main" val="103283856"/>
              </p:ext>
            </p:extLst>
          </p:nvPr>
        </p:nvGraphicFramePr>
        <p:xfrm>
          <a:off x="38100" y="1340992"/>
          <a:ext cx="5219699" cy="424656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773110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3"/>
          </a:xfrm>
        </p:spPr>
        <p:txBody>
          <a:bodyPr>
            <a:normAutofit fontScale="90000"/>
          </a:bodyPr>
          <a:lstStyle/>
          <a:p>
            <a:pPr fontAlgn="auto">
              <a:spcAft>
                <a:spcPts val="0"/>
              </a:spcAft>
              <a:defRPr/>
            </a:pPr>
            <a:r>
              <a:rPr lang="en-US" sz="4800" b="1" dirty="0"/>
              <a:t>Classroom Teacher Role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33391678"/>
              </p:ext>
            </p:extLst>
          </p:nvPr>
        </p:nvGraphicFramePr>
        <p:xfrm>
          <a:off x="457200" y="868363"/>
          <a:ext cx="82296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95939" name="TextBox 5"/>
          <p:cNvSpPr txBox="1">
            <a:spLocks noChangeArrowheads="1"/>
          </p:cNvSpPr>
          <p:nvPr/>
        </p:nvSpPr>
        <p:spPr bwMode="auto">
          <a:xfrm>
            <a:off x="457200" y="4648200"/>
            <a:ext cx="8229600" cy="1200329"/>
          </a:xfrm>
          <a:prstGeom prst="rect">
            <a:avLst/>
          </a:prstGeom>
          <a:noFill/>
          <a:ln w="9525">
            <a:noFill/>
            <a:miter lim="800000"/>
            <a:headEnd/>
            <a:tailEnd/>
          </a:ln>
        </p:spPr>
        <p:txBody>
          <a:bodyPr wrap="square">
            <a:spAutoFit/>
          </a:bodyPr>
          <a:lstStyle/>
          <a:p>
            <a:r>
              <a:rPr lang="en-US" sz="2400" b="1" u="sng" dirty="0">
                <a:latin typeface="Tw Cen MT" pitchFamily="34" charset="0"/>
              </a:rPr>
              <a:t>Crisis: </a:t>
            </a:r>
            <a:r>
              <a:rPr lang="en-US" sz="2400" dirty="0">
                <a:latin typeface="Tw Cen MT" pitchFamily="34" charset="0"/>
              </a:rPr>
              <a:t>Violent behavior, physical aggression, extreme disruptions</a:t>
            </a:r>
          </a:p>
          <a:p>
            <a:endParaRPr lang="en-US" sz="2400" dirty="0">
              <a:latin typeface="Tw Cen MT" pitchFamily="34" charset="0"/>
            </a:endParaRPr>
          </a:p>
          <a:p>
            <a:r>
              <a:rPr lang="en-US" sz="2400" b="1" u="sng" dirty="0">
                <a:latin typeface="Tw Cen MT" pitchFamily="34" charset="0"/>
              </a:rPr>
              <a:t>Crisis Procedures: </a:t>
            </a:r>
            <a:r>
              <a:rPr lang="en-US" sz="2400" dirty="0">
                <a:latin typeface="Tw Cen MT" pitchFamily="34" charset="0"/>
              </a:rPr>
              <a:t>(fill in as appropriate)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29" name="Title 1"/>
          <p:cNvSpPr>
            <a:spLocks noGrp="1"/>
          </p:cNvSpPr>
          <p:nvPr>
            <p:ph type="title"/>
          </p:nvPr>
        </p:nvSpPr>
        <p:spPr/>
        <p:txBody>
          <a:bodyPr/>
          <a:lstStyle/>
          <a:p>
            <a:r>
              <a:rPr lang="en-US" b="1" dirty="0"/>
              <a:t>Communication from Our Team</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396329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1600200"/>
            <a:ext cx="8382000" cy="4800600"/>
          </a:xfrm>
          <a:prstGeom prst="roundRect">
            <a:avLst/>
          </a:prstGeom>
          <a:solidFill>
            <a:schemeClr val="accent1">
              <a:lumMod val="20000"/>
              <a:lumOff val="80000"/>
              <a:alpha val="46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6178" name="Title 1"/>
          <p:cNvSpPr>
            <a:spLocks noGrp="1"/>
          </p:cNvSpPr>
          <p:nvPr>
            <p:ph type="title"/>
          </p:nvPr>
        </p:nvSpPr>
        <p:spPr>
          <a:xfrm>
            <a:off x="457200" y="457200"/>
            <a:ext cx="8229600" cy="1143000"/>
          </a:xfrm>
        </p:spPr>
        <p:txBody>
          <a:bodyPr/>
          <a:lstStyle/>
          <a:p>
            <a:r>
              <a:rPr lang="en-US" b="1" dirty="0"/>
              <a:t>Frequently Asked Questions</a:t>
            </a:r>
          </a:p>
        </p:txBody>
      </p:sp>
      <p:sp>
        <p:nvSpPr>
          <p:cNvPr id="306179" name="Content Placeholder 2"/>
          <p:cNvSpPr>
            <a:spLocks noGrp="1"/>
          </p:cNvSpPr>
          <p:nvPr>
            <p:ph idx="1"/>
          </p:nvPr>
        </p:nvSpPr>
        <p:spPr>
          <a:xfrm>
            <a:off x="571500" y="1905000"/>
            <a:ext cx="8153400" cy="4419600"/>
          </a:xfrm>
        </p:spPr>
        <p:txBody>
          <a:bodyPr>
            <a:normAutofit lnSpcReduction="10000"/>
          </a:bodyPr>
          <a:lstStyle/>
          <a:p>
            <a:r>
              <a:rPr lang="en-US" dirty="0"/>
              <a:t>How do I know if Solid Roots staff will be supporting a student in my classroom?</a:t>
            </a:r>
          </a:p>
          <a:p>
            <a:endParaRPr lang="en-US" sz="2000" dirty="0"/>
          </a:p>
          <a:p>
            <a:r>
              <a:rPr lang="en-US" dirty="0"/>
              <a:t>What do I do if a student begins to display challenging behavior in my class?</a:t>
            </a:r>
          </a:p>
          <a:p>
            <a:endParaRPr lang="en-US" sz="2000" dirty="0"/>
          </a:p>
          <a:p>
            <a:r>
              <a:rPr lang="en-US" dirty="0"/>
              <a:t>When are Solid Roots staff available to answer questions or conference regarding student needs or interventions?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Behavior Support: Multi-Tiered Model</a:t>
            </a:r>
          </a:p>
        </p:txBody>
      </p:sp>
      <p:graphicFrame>
        <p:nvGraphicFramePr>
          <p:cNvPr id="7" name="Content Placeholder 6">
            <a:extLst>
              <a:ext uri="{FF2B5EF4-FFF2-40B4-BE49-F238E27FC236}">
                <a16:creationId xmlns:a16="http://schemas.microsoft.com/office/drawing/2014/main" id="{FF4DA2B2-8BE1-D34F-8F0B-4F0342DE317F}"/>
              </a:ext>
            </a:extLst>
          </p:cNvPr>
          <p:cNvGraphicFramePr>
            <a:graphicFrameLocks noGrp="1"/>
          </p:cNvGraphicFramePr>
          <p:nvPr>
            <p:ph idx="1"/>
            <p:extLst>
              <p:ext uri="{D42A27DB-BD31-4B8C-83A1-F6EECF244321}">
                <p14:modId xmlns:p14="http://schemas.microsoft.com/office/powerpoint/2010/main" val="4233861548"/>
              </p:ext>
            </p:extLst>
          </p:nvPr>
        </p:nvGraphicFramePr>
        <p:xfrm>
          <a:off x="-2059" y="1295400"/>
          <a:ext cx="6021859" cy="5440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Arrow 4"/>
          <p:cNvSpPr/>
          <p:nvPr/>
        </p:nvSpPr>
        <p:spPr>
          <a:xfrm>
            <a:off x="3962400" y="1981200"/>
            <a:ext cx="5181600" cy="1905000"/>
          </a:xfrm>
          <a:prstGeom prst="leftArrow">
            <a:avLst>
              <a:gd name="adj1" fmla="val 59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Solid Roots:</a:t>
            </a:r>
          </a:p>
          <a:p>
            <a:pPr algn="ctr"/>
            <a:r>
              <a:rPr lang="en-US" dirty="0"/>
              <a:t>Intended for a small number of students with the most intensive behavior needs</a:t>
            </a:r>
          </a:p>
        </p:txBody>
      </p:sp>
    </p:spTree>
    <p:extLst>
      <p:ext uri="{BB962C8B-B14F-4D97-AF65-F5344CB8AC3E}">
        <p14:creationId xmlns:p14="http://schemas.microsoft.com/office/powerpoint/2010/main" val="1289489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7" name="Title 1"/>
          <p:cNvSpPr>
            <a:spLocks noGrp="1"/>
          </p:cNvSpPr>
          <p:nvPr>
            <p:ph type="title"/>
          </p:nvPr>
        </p:nvSpPr>
        <p:spPr/>
        <p:txBody>
          <a:bodyPr/>
          <a:lstStyle/>
          <a:p>
            <a:r>
              <a:rPr lang="en-US" dirty="0"/>
              <a:t>Tier 3 Behavior Support Overview</a:t>
            </a:r>
          </a:p>
        </p:txBody>
      </p:sp>
      <p:sp>
        <p:nvSpPr>
          <p:cNvPr id="15" name="Rounded Rectangle 14"/>
          <p:cNvSpPr/>
          <p:nvPr/>
        </p:nvSpPr>
        <p:spPr>
          <a:xfrm>
            <a:off x="914400" y="4648351"/>
            <a:ext cx="7620000" cy="10668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a:solidFill>
                  <a:schemeClr val="tx1"/>
                </a:solidFill>
              </a:rPr>
              <a:t>Solid Roots provides an </a:t>
            </a:r>
          </a:p>
          <a:p>
            <a:pPr algn="ctr" fontAlgn="auto">
              <a:spcBef>
                <a:spcPts val="0"/>
              </a:spcBef>
              <a:spcAft>
                <a:spcPts val="0"/>
              </a:spcAft>
              <a:defRPr/>
            </a:pPr>
            <a:r>
              <a:rPr lang="en-US" sz="2800" b="1" dirty="0">
                <a:solidFill>
                  <a:schemeClr val="tx1"/>
                </a:solidFill>
              </a:rPr>
              <a:t>INSTRUCTIONAL APPROACH to Behavior Support</a:t>
            </a:r>
          </a:p>
        </p:txBody>
      </p:sp>
      <p:pic>
        <p:nvPicPr>
          <p:cNvPr id="2" name="Picture 1"/>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p:blipFill>
        <p:spPr>
          <a:xfrm>
            <a:off x="2984608" y="1318468"/>
            <a:ext cx="3174782" cy="2609410"/>
          </a:xfrm>
          <a:prstGeom prst="rect">
            <a:avLst/>
          </a:prstGeom>
        </p:spPr>
      </p:pic>
      <p:sp>
        <p:nvSpPr>
          <p:cNvPr id="3" name="Rectangle 2"/>
          <p:cNvSpPr/>
          <p:nvPr/>
        </p:nvSpPr>
        <p:spPr>
          <a:xfrm>
            <a:off x="1714499" y="3810000"/>
            <a:ext cx="5714999"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Address behavioral needs (the roots) in order to grow and thrive.</a:t>
            </a:r>
          </a:p>
        </p:txBody>
      </p:sp>
      <p:pic>
        <p:nvPicPr>
          <p:cNvPr id="6" name="Graphic 6" descr="Clapper board">
            <a:extLst>
              <a:ext uri="{FF2B5EF4-FFF2-40B4-BE49-F238E27FC236}">
                <a16:creationId xmlns:a16="http://schemas.microsoft.com/office/drawing/2014/main" id="{8E64B36B-384C-46DC-B9A5-7CA5A13862A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620000" y="5599062"/>
            <a:ext cx="1292275" cy="1292275"/>
          </a:xfrm>
          <a:prstGeom prst="rect">
            <a:avLst/>
          </a:prstGeom>
        </p:spPr>
      </p:pic>
      <p:sp>
        <p:nvSpPr>
          <p:cNvPr id="7" name="TextBox 6"/>
          <p:cNvSpPr txBox="1"/>
          <p:nvPr/>
        </p:nvSpPr>
        <p:spPr>
          <a:xfrm>
            <a:off x="231725" y="5814119"/>
            <a:ext cx="7543800" cy="1077218"/>
          </a:xfrm>
          <a:prstGeom prst="rect">
            <a:avLst/>
          </a:prstGeom>
          <a:noFill/>
        </p:spPr>
        <p:txBody>
          <a:bodyPr wrap="square" rtlCol="0">
            <a:spAutoFit/>
          </a:bodyPr>
          <a:lstStyle/>
          <a:p>
            <a:pPr marL="457200" indent="-457200" algn="ctr">
              <a:buFont typeface="Arial" panose="020B0604020202020204" pitchFamily="34" charset="0"/>
              <a:buChar char="•"/>
            </a:pPr>
            <a:r>
              <a:rPr lang="en-US" sz="3200" b="1" i="1" dirty="0"/>
              <a:t>Show Video: Solid Roots Core Features</a:t>
            </a:r>
          </a:p>
          <a:p>
            <a:pPr algn="ctr"/>
            <a:r>
              <a:rPr lang="en-US" sz="3200" b="1" i="1" dirty="0"/>
              <a:t>&amp; Medical Model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59493" y="1562100"/>
            <a:ext cx="4160108" cy="266700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Teachers:</a:t>
            </a:r>
          </a:p>
          <a:p>
            <a:pPr algn="ctr"/>
            <a:endParaRPr lang="en-US" sz="3600" dirty="0">
              <a:solidFill>
                <a:schemeClr val="tx1"/>
              </a:solidFill>
            </a:endParaRPr>
          </a:p>
        </p:txBody>
      </p:sp>
      <p:sp>
        <p:nvSpPr>
          <p:cNvPr id="2" name="Title 1"/>
          <p:cNvSpPr>
            <a:spLocks noGrp="1"/>
          </p:cNvSpPr>
          <p:nvPr>
            <p:ph type="title"/>
          </p:nvPr>
        </p:nvSpPr>
        <p:spPr>
          <a:xfrm>
            <a:off x="457200" y="152400"/>
            <a:ext cx="8229600" cy="1143000"/>
          </a:xfrm>
        </p:spPr>
        <p:txBody>
          <a:bodyPr>
            <a:normAutofit fontScale="90000"/>
          </a:bodyPr>
          <a:lstStyle/>
          <a:p>
            <a:r>
              <a:rPr lang="en-US" b="1" dirty="0"/>
              <a:t>Introductions: </a:t>
            </a:r>
            <a:br>
              <a:rPr lang="en-US" b="1" dirty="0"/>
            </a:br>
            <a:r>
              <a:rPr lang="en-US" b="1" dirty="0"/>
              <a:t>Campus Behavioral Staff</a:t>
            </a:r>
          </a:p>
        </p:txBody>
      </p:sp>
      <p:sp>
        <p:nvSpPr>
          <p:cNvPr id="5" name="Rounded Rectangle 4"/>
          <p:cNvSpPr/>
          <p:nvPr/>
        </p:nvSpPr>
        <p:spPr>
          <a:xfrm>
            <a:off x="4724400" y="1562100"/>
            <a:ext cx="4160108" cy="266700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Support Staff: </a:t>
            </a:r>
          </a:p>
          <a:p>
            <a:pPr algn="ctr"/>
            <a:endParaRPr lang="en-US" sz="36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463739" y="41274"/>
            <a:ext cx="8229600" cy="1143000"/>
          </a:xfrm>
        </p:spPr>
        <p:txBody>
          <a:bodyPr>
            <a:normAutofit/>
          </a:bodyPr>
          <a:lstStyle/>
          <a:p>
            <a:r>
              <a:rPr lang="en-US" dirty="0"/>
              <a:t>Purpose of Solid Roots Support</a:t>
            </a:r>
          </a:p>
        </p:txBody>
      </p:sp>
      <p:sp>
        <p:nvSpPr>
          <p:cNvPr id="145411" name="Rectangle 3"/>
          <p:cNvSpPr>
            <a:spLocks noGrp="1" noChangeArrowheads="1"/>
          </p:cNvSpPr>
          <p:nvPr>
            <p:ph sz="quarter" idx="1"/>
          </p:nvPr>
        </p:nvSpPr>
        <p:spPr>
          <a:xfrm>
            <a:off x="216090" y="1262062"/>
            <a:ext cx="8711820" cy="3432176"/>
          </a:xfrm>
          <a:solidFill>
            <a:schemeClr val="accent1">
              <a:lumMod val="40000"/>
              <a:lumOff val="60000"/>
            </a:schemeClr>
          </a:solidFill>
          <a:ln>
            <a:solidFill>
              <a:schemeClr val="accent1">
                <a:shade val="50000"/>
              </a:schemeClr>
            </a:solidFill>
          </a:ln>
        </p:spPr>
        <p:txBody>
          <a:bodyPr>
            <a:normAutofit fontScale="92500" lnSpcReduction="10000"/>
          </a:bodyPr>
          <a:lstStyle/>
          <a:p>
            <a:r>
              <a:rPr lang="en-US" sz="3200" dirty="0"/>
              <a:t>Support students in the most inclusive environment possible.</a:t>
            </a:r>
          </a:p>
          <a:p>
            <a:r>
              <a:rPr lang="en-US" sz="3200" dirty="0"/>
              <a:t>Proactively teach social- emotional-behavioral skills.</a:t>
            </a:r>
          </a:p>
          <a:p>
            <a:r>
              <a:rPr lang="en-US" dirty="0"/>
              <a:t>Model strategies and techniques in the classroom to ensure consistency.</a:t>
            </a:r>
          </a:p>
          <a:p>
            <a:r>
              <a:rPr lang="en-US" sz="3200" dirty="0"/>
              <a:t>Move students to independence, not reliant on outside behavior support/personnel.</a:t>
            </a:r>
          </a:p>
          <a:p>
            <a:pPr algn="ctr">
              <a:buNone/>
            </a:pPr>
            <a:endParaRPr lang="en-US" sz="3200" dirty="0">
              <a:solidFill>
                <a:schemeClr val="bg2">
                  <a:lumMod val="25000"/>
                </a:schemeClr>
              </a:solidFill>
            </a:endParaRPr>
          </a:p>
        </p:txBody>
      </p:sp>
      <p:sp>
        <p:nvSpPr>
          <p:cNvPr id="2" name="Rounded Rectangle 1"/>
          <p:cNvSpPr/>
          <p:nvPr/>
        </p:nvSpPr>
        <p:spPr>
          <a:xfrm>
            <a:off x="148434" y="4714833"/>
            <a:ext cx="8763000" cy="198120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Employ </a:t>
            </a:r>
            <a:r>
              <a:rPr lang="en-US" sz="3200" u="sng" dirty="0"/>
              <a:t>proactive strategies </a:t>
            </a:r>
            <a:r>
              <a:rPr lang="en-US" sz="3200" dirty="0"/>
              <a:t>to ensure students are successful in the classroom environment, rather than relying on reactive responses to challenging behavior after it occurs.</a:t>
            </a:r>
          </a:p>
        </p:txBody>
      </p:sp>
    </p:spTree>
    <p:extLst>
      <p:ext uri="{BB962C8B-B14F-4D97-AF65-F5344CB8AC3E}">
        <p14:creationId xmlns:p14="http://schemas.microsoft.com/office/powerpoint/2010/main" val="3144739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89" name="Title 1"/>
          <p:cNvSpPr>
            <a:spLocks noGrp="1"/>
          </p:cNvSpPr>
          <p:nvPr>
            <p:ph type="title"/>
          </p:nvPr>
        </p:nvSpPr>
        <p:spPr>
          <a:xfrm rot="16200000">
            <a:off x="-2194718" y="3109119"/>
            <a:ext cx="5791200" cy="944563"/>
          </a:xfrm>
        </p:spPr>
        <p:txBody>
          <a:bodyPr/>
          <a:lstStyle/>
          <a:p>
            <a:r>
              <a:rPr lang="en-US" b="1"/>
              <a:t>Our Role</a:t>
            </a:r>
          </a:p>
        </p:txBody>
      </p:sp>
      <p:graphicFrame>
        <p:nvGraphicFramePr>
          <p:cNvPr id="5" name="Diagram 4"/>
          <p:cNvGraphicFramePr/>
          <p:nvPr>
            <p:extLst>
              <p:ext uri="{D42A27DB-BD31-4B8C-83A1-F6EECF244321}">
                <p14:modId xmlns:p14="http://schemas.microsoft.com/office/powerpoint/2010/main" val="2450866062"/>
              </p:ext>
            </p:extLst>
          </p:nvPr>
        </p:nvGraphicFramePr>
        <p:xfrm>
          <a:off x="457200" y="0"/>
          <a:ext cx="8915400" cy="6477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ounded Rectangle 1"/>
          <p:cNvSpPr/>
          <p:nvPr/>
        </p:nvSpPr>
        <p:spPr>
          <a:xfrm rot="19824291">
            <a:off x="-63877" y="2713483"/>
            <a:ext cx="9271754" cy="1576865"/>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Acknowledging the use of appropriate behaviors provides teaching and feedback to students to improve future behavior.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383111798"/>
              </p:ext>
            </p:extLst>
          </p:nvPr>
        </p:nvGraphicFramePr>
        <p:xfrm>
          <a:off x="1295400" y="149275"/>
          <a:ext cx="8763000" cy="632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80748" y="65426"/>
            <a:ext cx="4491251" cy="1107996"/>
          </a:xfrm>
          <a:prstGeom prst="rect">
            <a:avLst/>
          </a:prstGeom>
          <a:noFill/>
        </p:spPr>
        <p:txBody>
          <a:bodyPr wrap="square" rtlCol="0">
            <a:spAutoFit/>
          </a:bodyPr>
          <a:lstStyle/>
          <a:p>
            <a:r>
              <a:rPr lang="en-US" sz="6600" dirty="0"/>
              <a:t>Solid Roots</a:t>
            </a:r>
          </a:p>
        </p:txBody>
      </p:sp>
      <p:sp>
        <p:nvSpPr>
          <p:cNvPr id="6" name="Rectangle 5"/>
          <p:cNvSpPr/>
          <p:nvPr/>
        </p:nvSpPr>
        <p:spPr>
          <a:xfrm>
            <a:off x="53975" y="1026854"/>
            <a:ext cx="4975225" cy="1446550"/>
          </a:xfrm>
          <a:prstGeom prst="rect">
            <a:avLst/>
          </a:prstGeom>
        </p:spPr>
        <p:txBody>
          <a:bodyPr wrap="square">
            <a:spAutoFit/>
          </a:bodyPr>
          <a:lstStyle/>
          <a:p>
            <a:r>
              <a:rPr lang="en-US" sz="4400" dirty="0"/>
              <a:t>Daily Intervention </a:t>
            </a:r>
          </a:p>
          <a:p>
            <a:r>
              <a:rPr lang="en-US" sz="4400" dirty="0"/>
              <a:t>Cycle</a:t>
            </a:r>
          </a:p>
        </p:txBody>
      </p:sp>
      <p:sp>
        <p:nvSpPr>
          <p:cNvPr id="7" name="TextBox 6"/>
          <p:cNvSpPr txBox="1"/>
          <p:nvPr/>
        </p:nvSpPr>
        <p:spPr>
          <a:xfrm>
            <a:off x="-304800" y="6273225"/>
            <a:ext cx="7696200" cy="584775"/>
          </a:xfrm>
          <a:prstGeom prst="rect">
            <a:avLst/>
          </a:prstGeom>
          <a:noFill/>
        </p:spPr>
        <p:txBody>
          <a:bodyPr wrap="square" rtlCol="0">
            <a:spAutoFit/>
          </a:bodyPr>
          <a:lstStyle/>
          <a:p>
            <a:pPr algn="ctr"/>
            <a:r>
              <a:rPr lang="en-US" sz="3200" b="1" i="1" dirty="0"/>
              <a:t>* Show Video: Solid Roots Daily Routine</a:t>
            </a:r>
          </a:p>
        </p:txBody>
      </p:sp>
      <p:pic>
        <p:nvPicPr>
          <p:cNvPr id="8" name="Graphic 6" descr="Clapper board">
            <a:extLst>
              <a:ext uri="{FF2B5EF4-FFF2-40B4-BE49-F238E27FC236}">
                <a16:creationId xmlns:a16="http://schemas.microsoft.com/office/drawing/2014/main" id="{8E64B36B-384C-46DC-B9A5-7CA5A13862A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90600" y="4769317"/>
            <a:ext cx="1704558" cy="1704558"/>
          </a:xfrm>
          <a:prstGeom prst="rect">
            <a:avLst/>
          </a:prstGeom>
        </p:spPr>
      </p:pic>
    </p:spTree>
    <p:extLst>
      <p:ext uri="{BB962C8B-B14F-4D97-AF65-F5344CB8AC3E}">
        <p14:creationId xmlns:p14="http://schemas.microsoft.com/office/powerpoint/2010/main" val="580284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Competing Behavior Pathway</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417639"/>
            <a:ext cx="9117332" cy="5113424"/>
          </a:xfrm>
        </p:spPr>
      </p:pic>
      <p:sp>
        <p:nvSpPr>
          <p:cNvPr id="3" name="Rectangle 2"/>
          <p:cNvSpPr/>
          <p:nvPr/>
        </p:nvSpPr>
        <p:spPr>
          <a:xfrm>
            <a:off x="748666" y="3974351"/>
            <a:ext cx="76200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The purpose of the Solid Roots interventions is to move students along the pathway from challenging behaviors to more desired/goal behaviors</a:t>
            </a:r>
          </a:p>
        </p:txBody>
      </p:sp>
    </p:spTree>
    <p:extLst>
      <p:ext uri="{BB962C8B-B14F-4D97-AF65-F5344CB8AC3E}">
        <p14:creationId xmlns:p14="http://schemas.microsoft.com/office/powerpoint/2010/main" val="4123573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C33D02A-F83C-3F46-B4FF-3385AF9D70C2}"/>
              </a:ext>
            </a:extLst>
          </p:cNvPr>
          <p:cNvPicPr>
            <a:picLocks noChangeAspect="1"/>
          </p:cNvPicPr>
          <p:nvPr/>
        </p:nvPicPr>
        <p:blipFill>
          <a:blip r:embed="rId3"/>
          <a:stretch>
            <a:fillRect/>
          </a:stretch>
        </p:blipFill>
        <p:spPr>
          <a:xfrm>
            <a:off x="414840" y="1219200"/>
            <a:ext cx="8229600" cy="4908672"/>
          </a:xfrm>
          <a:prstGeom prst="rect">
            <a:avLst/>
          </a:prstGeom>
          <a:ln>
            <a:solidFill>
              <a:schemeClr val="tx1"/>
            </a:solidFill>
          </a:ln>
        </p:spPr>
      </p:pic>
      <p:sp>
        <p:nvSpPr>
          <p:cNvPr id="151553" name="Title 1"/>
          <p:cNvSpPr>
            <a:spLocks noGrp="1"/>
          </p:cNvSpPr>
          <p:nvPr>
            <p:ph type="title"/>
          </p:nvPr>
        </p:nvSpPr>
        <p:spPr>
          <a:xfrm>
            <a:off x="414840" y="205125"/>
            <a:ext cx="8229600" cy="849373"/>
          </a:xfrm>
        </p:spPr>
        <p:txBody>
          <a:bodyPr/>
          <a:lstStyle/>
          <a:p>
            <a:r>
              <a:rPr lang="en-US" i="1" dirty="0"/>
              <a:t>Feedback with DBRC</a:t>
            </a:r>
          </a:p>
        </p:txBody>
      </p:sp>
      <p:sp>
        <p:nvSpPr>
          <p:cNvPr id="2" name="&quot;No&quot; Symbol 1"/>
          <p:cNvSpPr/>
          <p:nvPr/>
        </p:nvSpPr>
        <p:spPr>
          <a:xfrm>
            <a:off x="2667000" y="4966976"/>
            <a:ext cx="5993482" cy="1104900"/>
          </a:xfrm>
          <a:prstGeom prst="noSmoking">
            <a:avLst>
              <a:gd name="adj" fmla="val 6658"/>
            </a:avLst>
          </a:prstGeom>
          <a:solidFill>
            <a:srgbClr val="C00000"/>
          </a:solidFill>
          <a:ln w="666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nut 5"/>
          <p:cNvSpPr/>
          <p:nvPr/>
        </p:nvSpPr>
        <p:spPr>
          <a:xfrm>
            <a:off x="1447800" y="2798322"/>
            <a:ext cx="7684168" cy="1468877"/>
          </a:xfrm>
          <a:prstGeom prst="donut">
            <a:avLst>
              <a:gd name="adj" fmla="val 9056"/>
            </a:avLst>
          </a:prstGeom>
          <a:solidFill>
            <a:schemeClr val="accent4"/>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ight Arrow 6"/>
          <p:cNvSpPr/>
          <p:nvPr/>
        </p:nvSpPr>
        <p:spPr>
          <a:xfrm>
            <a:off x="-10297" y="2880275"/>
            <a:ext cx="4215753" cy="1735932"/>
          </a:xfrm>
          <a:prstGeom prst="rightArrow">
            <a:avLst>
              <a:gd name="adj1" fmla="val 50000"/>
              <a:gd name="adj2" fmla="val 481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Teacher fills in rating based on student performance and initials to indicate they provided feedback.</a:t>
            </a:r>
          </a:p>
        </p:txBody>
      </p:sp>
      <p:sp>
        <p:nvSpPr>
          <p:cNvPr id="9" name="Right Arrow 8"/>
          <p:cNvSpPr/>
          <p:nvPr/>
        </p:nvSpPr>
        <p:spPr>
          <a:xfrm>
            <a:off x="12032" y="1372970"/>
            <a:ext cx="2209800" cy="1460457"/>
          </a:xfrm>
          <a:prstGeom prst="rightArrow">
            <a:avLst>
              <a:gd name="adj1" fmla="val 50636"/>
              <a:gd name="adj2" fmla="val 506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Scale describes student behavior.</a:t>
            </a:r>
          </a:p>
        </p:txBody>
      </p:sp>
      <p:sp>
        <p:nvSpPr>
          <p:cNvPr id="10" name="Right Arrow 9"/>
          <p:cNvSpPr/>
          <p:nvPr/>
        </p:nvSpPr>
        <p:spPr>
          <a:xfrm>
            <a:off x="0" y="4698160"/>
            <a:ext cx="3184358" cy="17359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Bottom boxes are used with mentor in check-in and check-out.</a:t>
            </a:r>
          </a:p>
        </p:txBody>
      </p:sp>
      <p:sp>
        <p:nvSpPr>
          <p:cNvPr id="3" name="Explosion 1 2">
            <a:extLst>
              <a:ext uri="{FF2B5EF4-FFF2-40B4-BE49-F238E27FC236}">
                <a16:creationId xmlns:a16="http://schemas.microsoft.com/office/drawing/2014/main" id="{280EFE35-8691-3840-9A94-3C38D3663F93}"/>
              </a:ext>
            </a:extLst>
          </p:cNvPr>
          <p:cNvSpPr/>
          <p:nvPr/>
        </p:nvSpPr>
        <p:spPr>
          <a:xfrm>
            <a:off x="6934200" y="-107987"/>
            <a:ext cx="2408571" cy="2489673"/>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 additional notes are needed.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par>
                                <p:cTn id="15" presetID="2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1+#ppt_h/2"/>
                                          </p:val>
                                        </p:tav>
                                        <p:tav tm="100000">
                                          <p:val>
                                            <p:strVal val="#ppt_y"/>
                                          </p:val>
                                        </p:tav>
                                      </p:tavLst>
                                    </p:anim>
                                  </p:childTnLst>
                                </p:cTn>
                              </p:par>
                              <p:par>
                                <p:cTn id="24" presetID="22" presetClass="entr" presetSubtype="4" fill="hold" grpId="0"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down)">
                                      <p:cBhvr>
                                        <p:cTn id="26" dur="500"/>
                                        <p:tgtEl>
                                          <p:spTgt spid="2"/>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9" grpId="0" animBg="1"/>
      <p:bldP spid="10" grpId="0" animBg="1"/>
      <p:bldP spid="3" grpId="0" animBg="1"/>
    </p:bldLst>
  </p:timing>
</p:sld>
</file>

<file path=ppt/theme/theme1.xml><?xml version="1.0" encoding="utf-8"?>
<a:theme xmlns:a="http://schemas.openxmlformats.org/drawingml/2006/main" name="Office Theme">
  <a:themeElements>
    <a:clrScheme name="Custom 1">
      <a:dk1>
        <a:srgbClr val="264653"/>
      </a:dk1>
      <a:lt1>
        <a:srgbClr val="FEFFFF"/>
      </a:lt1>
      <a:dk2>
        <a:srgbClr val="264653"/>
      </a:dk2>
      <a:lt2>
        <a:srgbClr val="E7E0BD"/>
      </a:lt2>
      <a:accent1>
        <a:srgbClr val="2A9D8F"/>
      </a:accent1>
      <a:accent2>
        <a:srgbClr val="EBCA6F"/>
      </a:accent2>
      <a:accent3>
        <a:srgbClr val="F5AA68"/>
      </a:accent3>
      <a:accent4>
        <a:srgbClr val="EA7A59"/>
      </a:accent4>
      <a:accent5>
        <a:srgbClr val="2FA699"/>
      </a:accent5>
      <a:accent6>
        <a:srgbClr val="EBCA6F"/>
      </a:accent6>
      <a:hlink>
        <a:srgbClr val="F5AA68"/>
      </a:hlink>
      <a:folHlink>
        <a:srgbClr val="EA7A5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5230</TotalTime>
  <Words>708</Words>
  <Application>Microsoft Macintosh PowerPoint</Application>
  <PresentationFormat>On-screen Show (4:3)</PresentationFormat>
  <Paragraphs>125</Paragraphs>
  <Slides>17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Tw Cen MT</vt:lpstr>
      <vt:lpstr>Office Theme</vt:lpstr>
      <vt:lpstr>Solid Roots </vt:lpstr>
      <vt:lpstr>Behavior Support: Multi-Tiered Model</vt:lpstr>
      <vt:lpstr>Tier 3 Behavior Support Overview</vt:lpstr>
      <vt:lpstr>Introductions:  Campus Behavioral Staff</vt:lpstr>
      <vt:lpstr>Purpose of Solid Roots Support</vt:lpstr>
      <vt:lpstr>Our Role</vt:lpstr>
      <vt:lpstr>PowerPoint Presentation</vt:lpstr>
      <vt:lpstr>The Competing Behavior Pathway</vt:lpstr>
      <vt:lpstr>Feedback with DBRC</vt:lpstr>
      <vt:lpstr>Purpose of the Feedback Loop</vt:lpstr>
      <vt:lpstr>Purpose of Check-In</vt:lpstr>
      <vt:lpstr>Purpose of Check-Out</vt:lpstr>
      <vt:lpstr>Purpose of Social Skills</vt:lpstr>
      <vt:lpstr>Purpose of Monitor and Prompt</vt:lpstr>
      <vt:lpstr>Classroom Teacher Role</vt:lpstr>
      <vt:lpstr>Communication from Our Team</vt:lpstr>
      <vt:lpstr>Frequently Asked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Solid ROOTS</dc:title>
  <dc:creator>Stacy Morgan</dc:creator>
  <cp:lastModifiedBy>Mae Coffman</cp:lastModifiedBy>
  <cp:revision>70</cp:revision>
  <dcterms:created xsi:type="dcterms:W3CDTF">2010-06-11T15:00:07Z</dcterms:created>
  <dcterms:modified xsi:type="dcterms:W3CDTF">2021-05-10T21:14:36Z</dcterms:modified>
</cp:coreProperties>
</file>